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7" r:id="rId12"/>
    <p:sldId id="266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AAF3B17-1509-A240-96B0-BE31DDEDF9E5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1D61CFA-9EF4-C345-BF58-DCCE5AAC292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bacteria for Drug Delivery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Katherine </a:t>
            </a:r>
            <a:r>
              <a:rPr lang="en-US" dirty="0" err="1" smtClean="0"/>
              <a:t>Kalacheva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5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steria-monocytogen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5" b="17595"/>
          <a:stretch>
            <a:fillRect/>
          </a:stretch>
        </p:blipFill>
        <p:spPr>
          <a:xfrm>
            <a:off x="359426" y="461713"/>
            <a:ext cx="6096000" cy="3657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26" y="4876800"/>
            <a:ext cx="7543800" cy="914400"/>
          </a:xfrm>
        </p:spPr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Monocytogene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07" y="3004651"/>
            <a:ext cx="3308251" cy="33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3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fp-mi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b="11564"/>
          <a:stretch>
            <a:fillRect/>
          </a:stretch>
        </p:blipFill>
        <p:spPr>
          <a:xfrm>
            <a:off x="689223" y="984584"/>
            <a:ext cx="7540377" cy="45242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800"/>
            <a:ext cx="7543800" cy="914400"/>
          </a:xfrm>
        </p:spPr>
        <p:txBody>
          <a:bodyPr/>
          <a:lstStyle/>
          <a:p>
            <a:r>
              <a:rPr lang="en-US" dirty="0" smtClean="0"/>
              <a:t>E-Coli Bacterium</a:t>
            </a:r>
            <a:endParaRPr lang="en-US" dirty="0"/>
          </a:p>
        </p:txBody>
      </p:sp>
      <p:pic>
        <p:nvPicPr>
          <p:cNvPr id="5" name="Picture 4" descr="63857354yz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24" y="1942893"/>
            <a:ext cx="3759322" cy="4581331"/>
          </a:xfrm>
          <a:prstGeom prst="rect">
            <a:avLst/>
          </a:prstGeom>
        </p:spPr>
      </p:pic>
      <p:pic>
        <p:nvPicPr>
          <p:cNvPr id="4" name="Content Placeholder 3" descr="cell-ecoli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2" r="-16702"/>
          <a:stretch>
            <a:fillRect/>
          </a:stretch>
        </p:blipFill>
        <p:spPr>
          <a:xfrm>
            <a:off x="-801900" y="542348"/>
            <a:ext cx="7238705" cy="3981009"/>
          </a:xfrm>
        </p:spPr>
      </p:pic>
    </p:spTree>
    <p:extLst>
      <p:ext uri="{BB962C8B-B14F-4D97-AF65-F5344CB8AC3E}">
        <p14:creationId xmlns:p14="http://schemas.microsoft.com/office/powerpoint/2010/main" val="365303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rd3499-f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4" r="-2604"/>
          <a:stretch>
            <a:fillRect/>
          </a:stretch>
        </p:blipFill>
        <p:spPr>
          <a:xfrm>
            <a:off x="278927" y="685801"/>
            <a:ext cx="8509001" cy="51053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5464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62450"/>
            <a:ext cx="7543800" cy="914400"/>
          </a:xfrm>
        </p:spPr>
        <p:txBody>
          <a:bodyPr/>
          <a:lstStyle/>
          <a:p>
            <a:pPr algn="ctr"/>
            <a:r>
              <a:rPr lang="en-US" sz="6000" dirty="0" smtClean="0"/>
              <a:t>Thank you!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1252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483392"/>
            <a:ext cx="7543800" cy="9144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Rod-shaped </a:t>
            </a:r>
            <a:r>
              <a:rPr lang="en-US" sz="3600" i="1" dirty="0"/>
              <a:t>E. coli</a:t>
            </a:r>
            <a:r>
              <a:rPr lang="en-US" sz="3600" dirty="0"/>
              <a:t> bacterium, with attached particle</a:t>
            </a:r>
          </a:p>
        </p:txBody>
      </p:sp>
      <p:pic>
        <p:nvPicPr>
          <p:cNvPr id="4" name="Picture 3" descr="microbial-mul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3" y="522870"/>
            <a:ext cx="4519834" cy="45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2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943600"/>
            <a:ext cx="7543800" cy="914400"/>
          </a:xfrm>
        </p:spPr>
        <p:txBody>
          <a:bodyPr/>
          <a:lstStyle/>
          <a:p>
            <a:r>
              <a:rPr lang="en-US" sz="3200" dirty="0"/>
              <a:t>Some scientists think they can coax bacteria to deliver nanoparticles and drugs into living human cells. 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 descr="microbial-mules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56" y="345919"/>
            <a:ext cx="4329644" cy="43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106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281" y="3337499"/>
            <a:ext cx="6096000" cy="3657599"/>
          </a:xfrm>
        </p:spPr>
        <p:txBody>
          <a:bodyPr/>
          <a:lstStyle/>
          <a:p>
            <a:pPr marL="1828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6400800"/>
            <a:ext cx="7543800" cy="914400"/>
          </a:xfrm>
        </p:spPr>
        <p:txBody>
          <a:bodyPr/>
          <a:lstStyle/>
          <a:p>
            <a:r>
              <a:rPr lang="en-US" sz="3600" dirty="0"/>
              <a:t>Strings of magnetic nanoparticles within bacteria</a:t>
            </a:r>
            <a:r>
              <a:rPr lang="en-US" sz="3600" i="1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0804141132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70" y="256301"/>
            <a:ext cx="4618716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2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7.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635" r="-87635"/>
          <a:stretch>
            <a:fillRect/>
          </a:stretch>
        </p:blipFill>
        <p:spPr>
          <a:xfrm>
            <a:off x="-2932056" y="443039"/>
            <a:ext cx="15519354" cy="59807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6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shirAkinBa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58" r="-8958"/>
          <a:stretch>
            <a:fillRect/>
          </a:stretch>
        </p:blipFill>
        <p:spPr>
          <a:xfrm>
            <a:off x="-387595" y="407974"/>
            <a:ext cx="9870816" cy="59224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7876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73" b="-20173"/>
          <a:stretch>
            <a:fillRect/>
          </a:stretch>
        </p:blipFill>
        <p:spPr>
          <a:xfrm>
            <a:off x="180514" y="532165"/>
            <a:ext cx="8765060" cy="52590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8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cterial Gho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47" r="-27347"/>
          <a:stretch>
            <a:fillRect/>
          </a:stretch>
        </p:blipFill>
        <p:spPr>
          <a:xfrm>
            <a:off x="915100" y="685801"/>
            <a:ext cx="7405940" cy="53085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540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806161803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58" r="-8958"/>
          <a:stretch>
            <a:fillRect/>
          </a:stretch>
        </p:blipFill>
        <p:spPr>
          <a:xfrm>
            <a:off x="905156" y="560218"/>
            <a:ext cx="7415884" cy="52309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1612</TotalTime>
  <Words>41</Words>
  <Application>Microsoft Macintosh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Using bacteria for Drug Delivery</vt:lpstr>
      <vt:lpstr> Rod-shaped E. coli bacterium, with attached particle</vt:lpstr>
      <vt:lpstr>Some scientists think they can coax bacteria to deliver nanoparticles and drugs into living human cells.  </vt:lpstr>
      <vt:lpstr>Strings of magnetic nanoparticles within bacteria.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L. Monocytogene</vt:lpstr>
      <vt:lpstr>PowerPoint Presentation</vt:lpstr>
      <vt:lpstr>E-Coli Bacterium</vt:lpstr>
      <vt:lpstr>PowerPoint Presentation</vt:lpstr>
      <vt:lpstr>Thank you! </vt:lpstr>
    </vt:vector>
  </TitlesOfParts>
  <Company>micosoft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Kalachev</dc:creator>
  <cp:lastModifiedBy>Katherine Kalachev</cp:lastModifiedBy>
  <cp:revision>9</cp:revision>
  <dcterms:created xsi:type="dcterms:W3CDTF">2013-04-09T03:35:22Z</dcterms:created>
  <dcterms:modified xsi:type="dcterms:W3CDTF">2013-12-10T00:40:10Z</dcterms:modified>
</cp:coreProperties>
</file>