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Default Extension="png" ContentType="image/png"/>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gif" ContentType="image/gif"/>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72" r:id="rId1"/>
  </p:sldMasterIdLst>
  <p:sldIdLst>
    <p:sldId id="256" r:id="rId2"/>
    <p:sldId id="257" r:id="rId3"/>
    <p:sldId id="258" r:id="rId4"/>
    <p:sldId id="259" r:id="rId5"/>
    <p:sldId id="260" r:id="rId6"/>
    <p:sldId id="261" r:id="rId7"/>
    <p:sldId id="262" r:id="rId8"/>
    <p:sldId id="263" r:id="rId9"/>
    <p:sldId id="264" r:id="rId10"/>
    <p:sldId id="265" r:id="rId11"/>
    <p:sldId id="266" r:id="rId12"/>
    <p:sldId id="267" r:id="rId13"/>
    <p:sldId id="268" r:id="rId14"/>
    <p:sldId id="269" r:id="rId15"/>
  </p:sldIdLst>
  <p:sldSz cx="9144000" cy="6858000" type="screen4x3"/>
  <p:notesSz cx="6858000" cy="9144000"/>
  <p:defaultTextStyle>
    <a:defPPr>
      <a:defRPr lang="ru-RU"/>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68" d="100"/>
          <a:sy n="68" d="100"/>
        </p:scale>
        <p:origin x="-1446" y="-96"/>
      </p:cViewPr>
      <p:guideLst>
        <p:guide orient="horz" pos="2160"/>
        <p:guide pos="2880"/>
      </p:guideLst>
    </p:cSldViewPr>
  </p:slideViewPr>
  <p:notesTextViewPr>
    <p:cViewPr>
      <p:scale>
        <a:sx n="100" d="100"/>
        <a:sy n="100" d="100"/>
      </p:scale>
      <p:origin x="0" y="0"/>
    </p:cViewPr>
  </p:notesTextViewPr>
  <p:gridSpacing cx="73736200" cy="7373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Титульный слайд">
    <p:bg>
      <p:bgRef idx="1001">
        <a:schemeClr val="bg1"/>
      </p:bgRef>
    </p:bg>
    <p:spTree>
      <p:nvGrpSpPr>
        <p:cNvPr id="1" name=""/>
        <p:cNvGrpSpPr/>
        <p:nvPr/>
      </p:nvGrpSpPr>
      <p:grpSpPr>
        <a:xfrm>
          <a:off x="0" y="0"/>
          <a:ext cx="0" cy="0"/>
          <a:chOff x="0" y="0"/>
          <a:chExt cx="0" cy="0"/>
        </a:xfrm>
      </p:grpSpPr>
      <p:sp>
        <p:nvSpPr>
          <p:cNvPr id="8" name="Заголовок 7"/>
          <p:cNvSpPr>
            <a:spLocks noGrp="1"/>
          </p:cNvSpPr>
          <p:nvPr>
            <p:ph type="ctrTitle"/>
          </p:nvPr>
        </p:nvSpPr>
        <p:spPr>
          <a:xfrm>
            <a:off x="2286000" y="3124200"/>
            <a:ext cx="6172200" cy="1894362"/>
          </a:xfrm>
        </p:spPr>
        <p:txBody>
          <a:bodyPr/>
          <a:lstStyle>
            <a:lvl1pPr>
              <a:defRPr b="1"/>
            </a:lvl1pPr>
          </a:lstStyle>
          <a:p>
            <a:r>
              <a:rPr kumimoji="0" lang="ru-RU" smtClean="0"/>
              <a:t>Образец заголовка</a:t>
            </a:r>
            <a:endParaRPr kumimoji="0" lang="en-US"/>
          </a:p>
        </p:txBody>
      </p:sp>
      <p:sp>
        <p:nvSpPr>
          <p:cNvPr id="9" name="Подзаголовок 8"/>
          <p:cNvSpPr>
            <a:spLocks noGrp="1"/>
          </p:cNvSpPr>
          <p:nvPr>
            <p:ph type="subTitle" idx="1"/>
          </p:nvPr>
        </p:nvSpPr>
        <p:spPr>
          <a:xfrm>
            <a:off x="2286000" y="5003322"/>
            <a:ext cx="6172200" cy="1371600"/>
          </a:xfrm>
        </p:spPr>
        <p:txBody>
          <a:bodyPr/>
          <a:lstStyle>
            <a:lvl1pPr marL="0" indent="0" algn="l">
              <a:buNone/>
              <a:defRPr sz="1800" b="1">
                <a:solidFill>
                  <a:schemeClr val="tx2"/>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ru-RU" smtClean="0"/>
              <a:t>Образец подзаголовка</a:t>
            </a:r>
            <a:endParaRPr kumimoji="0" lang="en-US"/>
          </a:p>
        </p:txBody>
      </p:sp>
      <p:sp>
        <p:nvSpPr>
          <p:cNvPr id="28" name="Дата 27"/>
          <p:cNvSpPr>
            <a:spLocks noGrp="1"/>
          </p:cNvSpPr>
          <p:nvPr>
            <p:ph type="dt" sz="half" idx="10"/>
          </p:nvPr>
        </p:nvSpPr>
        <p:spPr bwMode="auto">
          <a:xfrm rot="5400000">
            <a:off x="7764621" y="1174097"/>
            <a:ext cx="2286000" cy="381000"/>
          </a:xfrm>
        </p:spPr>
        <p:txBody>
          <a:bodyPr/>
          <a:lstStyle/>
          <a:p>
            <a:fld id="{280B0FAC-B967-4FD8-B8C8-B9335FF7EA56}" type="datetimeFigureOut">
              <a:rPr lang="ru-RU" smtClean="0"/>
              <a:t>01.05.2013</a:t>
            </a:fld>
            <a:endParaRPr lang="ru-RU"/>
          </a:p>
        </p:txBody>
      </p:sp>
      <p:sp>
        <p:nvSpPr>
          <p:cNvPr id="17" name="Нижний колонтитул 16"/>
          <p:cNvSpPr>
            <a:spLocks noGrp="1"/>
          </p:cNvSpPr>
          <p:nvPr>
            <p:ph type="ftr" sz="quarter" idx="11"/>
          </p:nvPr>
        </p:nvSpPr>
        <p:spPr bwMode="auto">
          <a:xfrm rot="5400000">
            <a:off x="7077269" y="4181669"/>
            <a:ext cx="3657600" cy="384048"/>
          </a:xfrm>
        </p:spPr>
        <p:txBody>
          <a:bodyPr/>
          <a:lstStyle/>
          <a:p>
            <a:endParaRPr lang="ru-RU"/>
          </a:p>
        </p:txBody>
      </p:sp>
      <p:sp>
        <p:nvSpPr>
          <p:cNvPr id="10" name="Прямоугольник 9"/>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4" name="Прямоугольник 13"/>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9" name="Прямоугольник 18"/>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ая соединительная линия 17"/>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0" name="Прямая соединительная линия 19"/>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2" name="Прямая соединительная линия 21"/>
          <p:cNvSpPr>
            <a:spLocks noChangeShapeType="1"/>
          </p:cNvSpPr>
          <p:nvPr/>
        </p:nvSpPr>
        <p:spPr bwMode="auto">
          <a:xfrm>
            <a:off x="9113856"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7" name="Прямоугольник 26"/>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609600" y="3429000"/>
            <a:ext cx="1295400" cy="1295400"/>
          </a:xfrm>
          <a:prstGeom prst="ellipse">
            <a:avLst/>
          </a:prstGeom>
          <a:solidFill>
            <a:schemeClr val="accent1"/>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309632"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4" name="Овал 23"/>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Овал 25"/>
          <p:cNvSpPr/>
          <p:nvPr/>
        </p:nvSpPr>
        <p:spPr bwMode="auto">
          <a:xfrm>
            <a:off x="1664208" y="5788152"/>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5" name="Овал 24"/>
          <p:cNvSpPr/>
          <p:nvPr/>
        </p:nvSpPr>
        <p:spPr>
          <a:xfrm>
            <a:off x="1905000" y="4495800"/>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9" name="Номер слайда 28"/>
          <p:cNvSpPr>
            <a:spLocks noGrp="1"/>
          </p:cNvSpPr>
          <p:nvPr>
            <p:ph type="sldNum" sz="quarter" idx="12"/>
          </p:nvPr>
        </p:nvSpPr>
        <p:spPr bwMode="auto">
          <a:xfrm>
            <a:off x="1325544" y="4928702"/>
            <a:ext cx="609600" cy="517524"/>
          </a:xfrm>
        </p:spPr>
        <p:txBody>
          <a:bodyPr/>
          <a:lstStyle/>
          <a:p>
            <a:fld id="{C6B1249B-2006-4348-A470-3D0323D6C633}" type="slidenum">
              <a:rPr lang="ru-RU" smtClean="0"/>
              <a:t>‹#›</a:t>
            </a:fld>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Заголовок и вертикальный текс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80B0FAC-B967-4FD8-B8C8-B9335FF7EA56}" type="datetimeFigureOut">
              <a:rPr lang="ru-RU" smtClean="0"/>
              <a:t>01.05.2013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B1249B-2006-4348-A470-3D0323D6C633}" type="slidenum">
              <a:rPr lang="ru-RU" smtClean="0"/>
              <a:t>‹#›</a:t>
            </a:fld>
            <a:endParaRPr lang="ru-RU"/>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Вертикальный заголовок и текст">
    <p:spTree>
      <p:nvGrpSpPr>
        <p:cNvPr id="1" name=""/>
        <p:cNvGrpSpPr/>
        <p:nvPr/>
      </p:nvGrpSpPr>
      <p:grpSpPr>
        <a:xfrm>
          <a:off x="0" y="0"/>
          <a:ext cx="0" cy="0"/>
          <a:chOff x="0" y="0"/>
          <a:chExt cx="0" cy="0"/>
        </a:xfrm>
      </p:grpSpPr>
      <p:sp>
        <p:nvSpPr>
          <p:cNvPr id="2" name="Вертикальный заголовок 1"/>
          <p:cNvSpPr>
            <a:spLocks noGrp="1"/>
          </p:cNvSpPr>
          <p:nvPr>
            <p:ph type="title" orient="vert"/>
          </p:nvPr>
        </p:nvSpPr>
        <p:spPr>
          <a:xfrm>
            <a:off x="6629400" y="274639"/>
            <a:ext cx="1676400" cy="5851525"/>
          </a:xfrm>
        </p:spPr>
        <p:txBody>
          <a:bodyPr vert="eaVert"/>
          <a:lstStyle/>
          <a:p>
            <a:r>
              <a:rPr kumimoji="0" lang="ru-RU" smtClean="0"/>
              <a:t>Образец заголовка</a:t>
            </a:r>
            <a:endParaRPr kumimoji="0" lang="en-US"/>
          </a:p>
        </p:txBody>
      </p:sp>
      <p:sp>
        <p:nvSpPr>
          <p:cNvPr id="3" name="Вертикальный текст 2"/>
          <p:cNvSpPr>
            <a:spLocks noGrp="1"/>
          </p:cNvSpPr>
          <p:nvPr>
            <p:ph type="body" orient="vert" idx="1"/>
          </p:nvPr>
        </p:nvSpPr>
        <p:spPr>
          <a:xfrm>
            <a:off x="457200" y="274638"/>
            <a:ext cx="6019800" cy="5851525"/>
          </a:xfrm>
        </p:spPr>
        <p:txBody>
          <a:bodyPr vert="eaVert"/>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4" name="Дата 3"/>
          <p:cNvSpPr>
            <a:spLocks noGrp="1"/>
          </p:cNvSpPr>
          <p:nvPr>
            <p:ph type="dt" sz="half" idx="10"/>
          </p:nvPr>
        </p:nvSpPr>
        <p:spPr/>
        <p:txBody>
          <a:bodyPr/>
          <a:lstStyle/>
          <a:p>
            <a:fld id="{280B0FAC-B967-4FD8-B8C8-B9335FF7EA56}" type="datetimeFigureOut">
              <a:rPr lang="ru-RU" smtClean="0"/>
              <a:t>01.05.2013</a:t>
            </a:fld>
            <a:endParaRPr lang="ru-RU"/>
          </a:p>
        </p:txBody>
      </p:sp>
      <p:sp>
        <p:nvSpPr>
          <p:cNvPr id="5" name="Нижний колонтитул 4"/>
          <p:cNvSpPr>
            <a:spLocks noGrp="1"/>
          </p:cNvSpPr>
          <p:nvPr>
            <p:ph type="ftr" sz="quarter" idx="11"/>
          </p:nvPr>
        </p:nvSpPr>
        <p:spPr/>
        <p:txBody>
          <a:bodyPr/>
          <a:lstStyle/>
          <a:p>
            <a:endParaRPr lang="ru-RU"/>
          </a:p>
        </p:txBody>
      </p:sp>
      <p:sp>
        <p:nvSpPr>
          <p:cNvPr id="6" name="Номер слайда 5"/>
          <p:cNvSpPr>
            <a:spLocks noGrp="1"/>
          </p:cNvSpPr>
          <p:nvPr>
            <p:ph type="sldNum" sz="quarter" idx="12"/>
          </p:nvPr>
        </p:nvSpPr>
        <p:spPr/>
        <p:txBody>
          <a:bodyPr/>
          <a:lstStyle/>
          <a:p>
            <a:fld id="{C6B1249B-2006-4348-A470-3D0323D6C633}" type="slidenum">
              <a:rPr lang="ru-RU" smtClean="0"/>
              <a:t>‹#›</a:t>
            </a:fld>
            <a:endParaRPr lang="ru-RU"/>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Заголовок и объект">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8" name="Содержимое 7"/>
          <p:cNvSpPr>
            <a:spLocks noGrp="1"/>
          </p:cNvSpPr>
          <p:nvPr>
            <p:ph sz="quarter" idx="1"/>
          </p:nvPr>
        </p:nvSpPr>
        <p:spPr>
          <a:xfrm>
            <a:off x="457200" y="1600200"/>
            <a:ext cx="7467600" cy="4873752"/>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7" name="Дата 6"/>
          <p:cNvSpPr>
            <a:spLocks noGrp="1"/>
          </p:cNvSpPr>
          <p:nvPr>
            <p:ph type="dt" sz="half" idx="14"/>
          </p:nvPr>
        </p:nvSpPr>
        <p:spPr/>
        <p:txBody>
          <a:bodyPr rtlCol="0"/>
          <a:lstStyle/>
          <a:p>
            <a:fld id="{280B0FAC-B967-4FD8-B8C8-B9335FF7EA56}" type="datetimeFigureOut">
              <a:rPr lang="ru-RU" smtClean="0"/>
              <a:t>01.05.2013</a:t>
            </a:fld>
            <a:endParaRPr lang="ru-RU"/>
          </a:p>
        </p:txBody>
      </p:sp>
      <p:sp>
        <p:nvSpPr>
          <p:cNvPr id="9" name="Номер слайда 8"/>
          <p:cNvSpPr>
            <a:spLocks noGrp="1"/>
          </p:cNvSpPr>
          <p:nvPr>
            <p:ph type="sldNum" sz="quarter" idx="15"/>
          </p:nvPr>
        </p:nvSpPr>
        <p:spPr/>
        <p:txBody>
          <a:bodyPr rtlCol="0"/>
          <a:lstStyle/>
          <a:p>
            <a:fld id="{C6B1249B-2006-4348-A470-3D0323D6C633}" type="slidenum">
              <a:rPr lang="ru-RU" smtClean="0"/>
              <a:t>‹#›</a:t>
            </a:fld>
            <a:endParaRPr lang="ru-RU"/>
          </a:p>
        </p:txBody>
      </p:sp>
      <p:sp>
        <p:nvSpPr>
          <p:cNvPr id="10" name="Нижний колонтитул 9"/>
          <p:cNvSpPr>
            <a:spLocks noGrp="1"/>
          </p:cNvSpPr>
          <p:nvPr>
            <p:ph type="ftr" sz="quarter" idx="16"/>
          </p:nvPr>
        </p:nvSpPr>
        <p:spPr/>
        <p:txBody>
          <a:bodyPr rtlCol="0"/>
          <a:lstStyle/>
          <a:p>
            <a:endParaRPr lang="ru-RU"/>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Заголовок раздела">
    <p:bg>
      <p:bgRef idx="1001">
        <a:schemeClr val="bg2"/>
      </p:bgRef>
    </p:bg>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2286000" y="2895600"/>
            <a:ext cx="6172200" cy="2053590"/>
          </a:xfrm>
        </p:spPr>
        <p:txBody>
          <a:bodyPr/>
          <a:lstStyle>
            <a:lvl1pPr algn="l">
              <a:buNone/>
              <a:defRPr sz="3000" b="1" cap="small" baseline="0"/>
            </a:lvl1pPr>
          </a:lstStyle>
          <a:p>
            <a:r>
              <a:rPr kumimoji="0" lang="ru-RU" smtClean="0"/>
              <a:t>Образец заголовка</a:t>
            </a:r>
            <a:endParaRPr kumimoji="0" lang="en-US"/>
          </a:p>
        </p:txBody>
      </p:sp>
      <p:sp>
        <p:nvSpPr>
          <p:cNvPr id="3" name="Текст 2"/>
          <p:cNvSpPr>
            <a:spLocks noGrp="1"/>
          </p:cNvSpPr>
          <p:nvPr>
            <p:ph type="body" idx="1"/>
          </p:nvPr>
        </p:nvSpPr>
        <p:spPr>
          <a:xfrm>
            <a:off x="2286000" y="5010150"/>
            <a:ext cx="6172200" cy="1371600"/>
          </a:xfrm>
        </p:spPr>
        <p:txBody>
          <a:bodyPr anchor="t"/>
          <a:lstStyle>
            <a:lvl1pPr marL="0" indent="0">
              <a:buNone/>
              <a:defRPr sz="1800" b="1">
                <a:solidFill>
                  <a:schemeClr val="tx2"/>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ru-RU" smtClean="0"/>
              <a:t>Образец текста</a:t>
            </a:r>
          </a:p>
        </p:txBody>
      </p:sp>
      <p:sp>
        <p:nvSpPr>
          <p:cNvPr id="4" name="Дата 3"/>
          <p:cNvSpPr>
            <a:spLocks noGrp="1"/>
          </p:cNvSpPr>
          <p:nvPr>
            <p:ph type="dt" sz="half" idx="10"/>
          </p:nvPr>
        </p:nvSpPr>
        <p:spPr bwMode="auto">
          <a:xfrm rot="5400000">
            <a:off x="7763256" y="1170432"/>
            <a:ext cx="2286000" cy="381000"/>
          </a:xfrm>
        </p:spPr>
        <p:txBody>
          <a:bodyPr/>
          <a:lstStyle/>
          <a:p>
            <a:fld id="{280B0FAC-B967-4FD8-B8C8-B9335FF7EA56}" type="datetimeFigureOut">
              <a:rPr lang="ru-RU" smtClean="0"/>
              <a:t>01.05.2013</a:t>
            </a:fld>
            <a:endParaRPr lang="ru-RU"/>
          </a:p>
        </p:txBody>
      </p:sp>
      <p:sp>
        <p:nvSpPr>
          <p:cNvPr id="5" name="Нижний колонтитул 4"/>
          <p:cNvSpPr>
            <a:spLocks noGrp="1"/>
          </p:cNvSpPr>
          <p:nvPr>
            <p:ph type="ftr" sz="quarter" idx="11"/>
          </p:nvPr>
        </p:nvSpPr>
        <p:spPr bwMode="auto">
          <a:xfrm rot="5400000">
            <a:off x="7077456" y="4178808"/>
            <a:ext cx="3657600" cy="384048"/>
          </a:xfrm>
        </p:spPr>
        <p:txBody>
          <a:bodyPr/>
          <a:lstStyle/>
          <a:p>
            <a:endParaRPr lang="ru-RU"/>
          </a:p>
        </p:txBody>
      </p:sp>
      <p:sp>
        <p:nvSpPr>
          <p:cNvPr id="9" name="Прямоугольник 8"/>
          <p:cNvSpPr/>
          <p:nvPr/>
        </p:nvSpPr>
        <p:spPr bwMode="auto">
          <a:xfrm>
            <a:off x="381000" y="0"/>
            <a:ext cx="609600" cy="6858000"/>
          </a:xfrm>
          <a:prstGeom prst="rect">
            <a:avLst/>
          </a:prstGeom>
          <a:solidFill>
            <a:schemeClr val="accent1">
              <a:tint val="60000"/>
              <a:alpha val="54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0" name="Прямоугольник 9"/>
          <p:cNvSpPr/>
          <p:nvPr/>
        </p:nvSpPr>
        <p:spPr bwMode="auto">
          <a:xfrm>
            <a:off x="276336" y="0"/>
            <a:ext cx="104664" cy="6858000"/>
          </a:xfrm>
          <a:prstGeom prst="rect">
            <a:avLst/>
          </a:prstGeom>
          <a:solidFill>
            <a:schemeClr val="accent1">
              <a:tint val="40000"/>
              <a:alpha val="36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оугольник 10"/>
          <p:cNvSpPr/>
          <p:nvPr/>
        </p:nvSpPr>
        <p:spPr bwMode="auto">
          <a:xfrm>
            <a:off x="990600" y="0"/>
            <a:ext cx="181872" cy="6858000"/>
          </a:xfrm>
          <a:prstGeom prst="rect">
            <a:avLst/>
          </a:prstGeom>
          <a:solidFill>
            <a:schemeClr val="accent1">
              <a:tint val="40000"/>
              <a:alpha val="7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оугольник 11"/>
          <p:cNvSpPr/>
          <p:nvPr/>
        </p:nvSpPr>
        <p:spPr bwMode="auto">
          <a:xfrm>
            <a:off x="1141320" y="0"/>
            <a:ext cx="230280" cy="6858000"/>
          </a:xfrm>
          <a:prstGeom prst="rect">
            <a:avLst/>
          </a:prstGeom>
          <a:solidFill>
            <a:schemeClr val="accent1">
              <a:tint val="20000"/>
              <a:alpha val="7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106344" y="0"/>
            <a:ext cx="0" cy="6858000"/>
          </a:xfrm>
          <a:prstGeom prst="line">
            <a:avLst/>
          </a:prstGeom>
          <a:noFill/>
          <a:ln w="57150" cap="flat" cmpd="sng" algn="ctr">
            <a:solidFill>
              <a:schemeClr val="accent1">
                <a:tint val="60000"/>
                <a:alpha val="7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Прямая соединительная линия 13"/>
          <p:cNvSpPr>
            <a:spLocks noChangeShapeType="1"/>
          </p:cNvSpPr>
          <p:nvPr/>
        </p:nvSpPr>
        <p:spPr bwMode="auto">
          <a:xfrm>
            <a:off x="914400" y="0"/>
            <a:ext cx="0" cy="6858000"/>
          </a:xfrm>
          <a:prstGeom prst="line">
            <a:avLst/>
          </a:prstGeom>
          <a:noFill/>
          <a:ln w="57150" cap="flat" cmpd="sng" algn="ctr">
            <a:solidFill>
              <a:schemeClr val="accent1">
                <a:tint val="20000"/>
                <a:alpha val="83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5" name="Прямая соединительная линия 14"/>
          <p:cNvSpPr>
            <a:spLocks noChangeShapeType="1"/>
          </p:cNvSpPr>
          <p:nvPr/>
        </p:nvSpPr>
        <p:spPr bwMode="auto">
          <a:xfrm>
            <a:off x="854112" y="0"/>
            <a:ext cx="0" cy="6858000"/>
          </a:xfrm>
          <a:prstGeom prst="line">
            <a:avLst/>
          </a:prstGeom>
          <a:noFill/>
          <a:ln w="5715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6" name="Прямая соединительная линия 15"/>
          <p:cNvSpPr>
            <a:spLocks noChangeShapeType="1"/>
          </p:cNvSpPr>
          <p:nvPr/>
        </p:nvSpPr>
        <p:spPr bwMode="auto">
          <a:xfrm>
            <a:off x="1726640" y="0"/>
            <a:ext cx="0" cy="6858000"/>
          </a:xfrm>
          <a:prstGeom prst="line">
            <a:avLst/>
          </a:prstGeom>
          <a:noFill/>
          <a:ln w="28575" cap="flat" cmpd="sng" algn="ctr">
            <a:solidFill>
              <a:schemeClr val="accent1">
                <a:tint val="60000"/>
                <a:alpha val="82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7" name="Прямая соединительная линия 16"/>
          <p:cNvSpPr>
            <a:spLocks noChangeShapeType="1"/>
          </p:cNvSpPr>
          <p:nvPr/>
        </p:nvSpPr>
        <p:spPr bwMode="auto">
          <a:xfrm>
            <a:off x="1066800" y="0"/>
            <a:ext cx="0" cy="6858000"/>
          </a:xfrm>
          <a:prstGeom prst="line">
            <a:avLst/>
          </a:prstGeom>
          <a:noFill/>
          <a:ln w="9525"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8" name="Прямоугольник 17"/>
          <p:cNvSpPr/>
          <p:nvPr/>
        </p:nvSpPr>
        <p:spPr bwMode="auto">
          <a:xfrm>
            <a:off x="1219200" y="0"/>
            <a:ext cx="76200" cy="6858000"/>
          </a:xfrm>
          <a:prstGeom prst="rect">
            <a:avLst/>
          </a:prstGeom>
          <a:solidFill>
            <a:schemeClr val="accent1">
              <a:tint val="60000"/>
              <a:alpha val="51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9" name="Овал 18"/>
          <p:cNvSpPr/>
          <p:nvPr/>
        </p:nvSpPr>
        <p:spPr bwMode="auto">
          <a:xfrm>
            <a:off x="609600" y="3429000"/>
            <a:ext cx="1295400" cy="129540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0" name="Овал 19"/>
          <p:cNvSpPr/>
          <p:nvPr/>
        </p:nvSpPr>
        <p:spPr bwMode="auto">
          <a:xfrm>
            <a:off x="1324704" y="4866752"/>
            <a:ext cx="641424" cy="641424"/>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1" name="Овал 20"/>
          <p:cNvSpPr/>
          <p:nvPr/>
        </p:nvSpPr>
        <p:spPr bwMode="auto">
          <a:xfrm>
            <a:off x="1091080" y="5500632"/>
            <a:ext cx="137160" cy="13716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2" name="Овал 21"/>
          <p:cNvSpPr/>
          <p:nvPr/>
        </p:nvSpPr>
        <p:spPr bwMode="auto">
          <a:xfrm>
            <a:off x="1664208" y="5791200"/>
            <a:ext cx="274320" cy="274320"/>
          </a:xfrm>
          <a:prstGeom prst="ellipse">
            <a:avLst/>
          </a:prstGeom>
          <a:ln w="127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Овал 22"/>
          <p:cNvSpPr/>
          <p:nvPr/>
        </p:nvSpPr>
        <p:spPr bwMode="auto">
          <a:xfrm>
            <a:off x="1879040" y="4479888"/>
            <a:ext cx="365760" cy="365760"/>
          </a:xfrm>
          <a:prstGeom prst="ellipse">
            <a:avLst/>
          </a:prstGeom>
          <a:ln w="28575"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6" name="Прямая соединительная линия 25"/>
          <p:cNvSpPr>
            <a:spLocks noChangeShapeType="1"/>
          </p:cNvSpPr>
          <p:nvPr/>
        </p:nvSpPr>
        <p:spPr bwMode="auto">
          <a:xfrm>
            <a:off x="9097944"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Номер слайда 5"/>
          <p:cNvSpPr>
            <a:spLocks noGrp="1"/>
          </p:cNvSpPr>
          <p:nvPr>
            <p:ph type="sldNum" sz="quarter" idx="12"/>
          </p:nvPr>
        </p:nvSpPr>
        <p:spPr bwMode="auto">
          <a:xfrm>
            <a:off x="1340616" y="4928702"/>
            <a:ext cx="609600" cy="517524"/>
          </a:xfrm>
        </p:spPr>
        <p:txBody>
          <a:bodyPr/>
          <a:lstStyle/>
          <a:p>
            <a:fld id="{C6B1249B-2006-4348-A470-3D0323D6C633}" type="slidenum">
              <a:rPr lang="ru-RU" smtClean="0"/>
              <a:t>‹#›</a:t>
            </a:fld>
            <a:endParaRPr lang="ru-RU"/>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Два объекта">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5" name="Дата 4"/>
          <p:cNvSpPr>
            <a:spLocks noGrp="1"/>
          </p:cNvSpPr>
          <p:nvPr>
            <p:ph type="dt" sz="half" idx="10"/>
          </p:nvPr>
        </p:nvSpPr>
        <p:spPr/>
        <p:txBody>
          <a:bodyPr/>
          <a:lstStyle/>
          <a:p>
            <a:fld id="{280B0FAC-B967-4FD8-B8C8-B9335FF7EA56}" type="datetimeFigureOut">
              <a:rPr lang="ru-RU" smtClean="0"/>
              <a:t>01.05.2013</a:t>
            </a:fld>
            <a:endParaRPr lang="ru-RU"/>
          </a:p>
        </p:txBody>
      </p:sp>
      <p:sp>
        <p:nvSpPr>
          <p:cNvPr id="6" name="Нижний колонтитул 5"/>
          <p:cNvSpPr>
            <a:spLocks noGrp="1"/>
          </p:cNvSpPr>
          <p:nvPr>
            <p:ph type="ftr" sz="quarter" idx="11"/>
          </p:nvPr>
        </p:nvSpPr>
        <p:spPr/>
        <p:txBody>
          <a:bodyPr/>
          <a:lstStyle/>
          <a:p>
            <a:endParaRPr lang="ru-RU"/>
          </a:p>
        </p:txBody>
      </p:sp>
      <p:sp>
        <p:nvSpPr>
          <p:cNvPr id="7" name="Номер слайда 6"/>
          <p:cNvSpPr>
            <a:spLocks noGrp="1"/>
          </p:cNvSpPr>
          <p:nvPr>
            <p:ph type="sldNum" sz="quarter" idx="12"/>
          </p:nvPr>
        </p:nvSpPr>
        <p:spPr/>
        <p:txBody>
          <a:bodyPr/>
          <a:lstStyle/>
          <a:p>
            <a:fld id="{C6B1249B-2006-4348-A470-3D0323D6C633}" type="slidenum">
              <a:rPr lang="ru-RU" smtClean="0"/>
              <a:t>‹#›</a:t>
            </a:fld>
            <a:endParaRPr lang="ru-RU"/>
          </a:p>
        </p:txBody>
      </p:sp>
      <p:sp>
        <p:nvSpPr>
          <p:cNvPr id="9" name="Содержимое 8"/>
          <p:cNvSpPr>
            <a:spLocks noGrp="1"/>
          </p:cNvSpPr>
          <p:nvPr>
            <p:ph sz="quarter" idx="1"/>
          </p:nvPr>
        </p:nvSpPr>
        <p:spPr>
          <a:xfrm>
            <a:off x="457200"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1" name="Содержимое 10"/>
          <p:cNvSpPr>
            <a:spLocks noGrp="1"/>
          </p:cNvSpPr>
          <p:nvPr>
            <p:ph sz="quarter" idx="2"/>
          </p:nvPr>
        </p:nvSpPr>
        <p:spPr>
          <a:xfrm>
            <a:off x="4270248" y="1600200"/>
            <a:ext cx="3657600" cy="45720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Сравнение">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3050"/>
            <a:ext cx="7543800" cy="1143000"/>
          </a:xfrm>
        </p:spPr>
        <p:txBody>
          <a:bodyPr anchor="b"/>
          <a:lstStyle>
            <a:lvl1pPr>
              <a:defRPr/>
            </a:lvl1pPr>
          </a:lstStyle>
          <a:p>
            <a:r>
              <a:rPr kumimoji="0" lang="ru-RU" smtClean="0"/>
              <a:t>Образец заголовка</a:t>
            </a:r>
            <a:endParaRPr kumimoji="0" lang="en-US"/>
          </a:p>
        </p:txBody>
      </p:sp>
      <p:sp>
        <p:nvSpPr>
          <p:cNvPr id="7" name="Дата 6"/>
          <p:cNvSpPr>
            <a:spLocks noGrp="1"/>
          </p:cNvSpPr>
          <p:nvPr>
            <p:ph type="dt" sz="half" idx="10"/>
          </p:nvPr>
        </p:nvSpPr>
        <p:spPr/>
        <p:txBody>
          <a:bodyPr/>
          <a:lstStyle/>
          <a:p>
            <a:fld id="{280B0FAC-B967-4FD8-B8C8-B9335FF7EA56}" type="datetimeFigureOut">
              <a:rPr lang="ru-RU" smtClean="0"/>
              <a:t>01.05.2013</a:t>
            </a:fld>
            <a:endParaRPr lang="ru-RU"/>
          </a:p>
        </p:txBody>
      </p:sp>
      <p:sp>
        <p:nvSpPr>
          <p:cNvPr id="8" name="Нижний колонтитул 7"/>
          <p:cNvSpPr>
            <a:spLocks noGrp="1"/>
          </p:cNvSpPr>
          <p:nvPr>
            <p:ph type="ftr" sz="quarter" idx="11"/>
          </p:nvPr>
        </p:nvSpPr>
        <p:spPr/>
        <p:txBody>
          <a:bodyPr/>
          <a:lstStyle/>
          <a:p>
            <a:endParaRPr lang="ru-RU"/>
          </a:p>
        </p:txBody>
      </p:sp>
      <p:sp>
        <p:nvSpPr>
          <p:cNvPr id="9" name="Номер слайда 8"/>
          <p:cNvSpPr>
            <a:spLocks noGrp="1"/>
          </p:cNvSpPr>
          <p:nvPr>
            <p:ph type="sldNum" sz="quarter" idx="12"/>
          </p:nvPr>
        </p:nvSpPr>
        <p:spPr/>
        <p:txBody>
          <a:bodyPr/>
          <a:lstStyle/>
          <a:p>
            <a:fld id="{C6B1249B-2006-4348-A470-3D0323D6C633}" type="slidenum">
              <a:rPr lang="ru-RU" smtClean="0"/>
              <a:t>‹#›</a:t>
            </a:fld>
            <a:endParaRPr lang="ru-RU"/>
          </a:p>
        </p:txBody>
      </p:sp>
      <p:sp>
        <p:nvSpPr>
          <p:cNvPr id="11" name="Содержимое 10"/>
          <p:cNvSpPr>
            <a:spLocks noGrp="1"/>
          </p:cNvSpPr>
          <p:nvPr>
            <p:ph sz="quarter" idx="2"/>
          </p:nvPr>
        </p:nvSpPr>
        <p:spPr>
          <a:xfrm>
            <a:off x="457200"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3" name="Содержимое 12"/>
          <p:cNvSpPr>
            <a:spLocks noGrp="1"/>
          </p:cNvSpPr>
          <p:nvPr>
            <p:ph sz="quarter" idx="4"/>
          </p:nvPr>
        </p:nvSpPr>
        <p:spPr>
          <a:xfrm>
            <a:off x="4371975" y="2362200"/>
            <a:ext cx="3657600" cy="3886200"/>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12" name="Текст 11"/>
          <p:cNvSpPr>
            <a:spLocks noGrp="1"/>
          </p:cNvSpPr>
          <p:nvPr>
            <p:ph type="body" sz="quarter" idx="1"/>
          </p:nvPr>
        </p:nvSpPr>
        <p:spPr>
          <a:xfrm>
            <a:off x="4572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
        <p:nvSpPr>
          <p:cNvPr id="14" name="Текст 13"/>
          <p:cNvSpPr>
            <a:spLocks noGrp="1"/>
          </p:cNvSpPr>
          <p:nvPr>
            <p:ph type="body" sz="quarter" idx="3"/>
          </p:nvPr>
        </p:nvSpPr>
        <p:spPr>
          <a:xfrm>
            <a:off x="4343400" y="1569720"/>
            <a:ext cx="3657600" cy="658368"/>
          </a:xfrm>
          <a:prstGeom prst="roundRect">
            <a:avLst>
              <a:gd name="adj" fmla="val 16667"/>
            </a:avLst>
          </a:prstGeom>
          <a:solidFill>
            <a:schemeClr val="accent1"/>
          </a:solidFill>
        </p:spPr>
        <p:txBody>
          <a:bodyPr rtlCol="0" anchor="ctr">
            <a:noAutofit/>
          </a:bodyPr>
          <a:lstStyle>
            <a:lvl1pPr marL="0" indent="0">
              <a:buFontTx/>
              <a:buNone/>
              <a:defRPr sz="2000" b="1">
                <a:solidFill>
                  <a:srgbClr val="FFFFFF"/>
                </a:solidFill>
              </a:defRPr>
            </a:lvl1pPr>
          </a:lstStyle>
          <a:p>
            <a:pPr lvl="0" eaLnBrk="1" latinLnBrk="0" hangingPunct="1"/>
            <a:r>
              <a:rPr kumimoji="0" lang="ru-RU" smtClean="0"/>
              <a:t>Образец текста</a:t>
            </a:r>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Только заголовок">
    <p:spTree>
      <p:nvGrpSpPr>
        <p:cNvPr id="1" name=""/>
        <p:cNvGrpSpPr/>
        <p:nvPr/>
      </p:nvGrpSpPr>
      <p:grpSpPr>
        <a:xfrm>
          <a:off x="0" y="0"/>
          <a:ext cx="0" cy="0"/>
          <a:chOff x="0" y="0"/>
          <a:chExt cx="0" cy="0"/>
        </a:xfrm>
      </p:grpSpPr>
      <p:sp>
        <p:nvSpPr>
          <p:cNvPr id="2" name="Заголовок 1"/>
          <p:cNvSpPr>
            <a:spLocks noGrp="1"/>
          </p:cNvSpPr>
          <p:nvPr>
            <p:ph type="title"/>
          </p:nvPr>
        </p:nvSpPr>
        <p:spPr/>
        <p:txBody>
          <a:bodyPr/>
          <a:lstStyle/>
          <a:p>
            <a:r>
              <a:rPr kumimoji="0" lang="ru-RU" smtClean="0"/>
              <a:t>Образец заголовка</a:t>
            </a:r>
            <a:endParaRPr kumimoji="0" lang="en-US"/>
          </a:p>
        </p:txBody>
      </p:sp>
      <p:sp>
        <p:nvSpPr>
          <p:cNvPr id="6" name="Дата 5"/>
          <p:cNvSpPr>
            <a:spLocks noGrp="1"/>
          </p:cNvSpPr>
          <p:nvPr>
            <p:ph type="dt" sz="half" idx="10"/>
          </p:nvPr>
        </p:nvSpPr>
        <p:spPr/>
        <p:txBody>
          <a:bodyPr rtlCol="0"/>
          <a:lstStyle/>
          <a:p>
            <a:fld id="{280B0FAC-B967-4FD8-B8C8-B9335FF7EA56}" type="datetimeFigureOut">
              <a:rPr lang="ru-RU" smtClean="0"/>
              <a:t>01.05.2013</a:t>
            </a:fld>
            <a:endParaRPr lang="ru-RU"/>
          </a:p>
        </p:txBody>
      </p:sp>
      <p:sp>
        <p:nvSpPr>
          <p:cNvPr id="7" name="Номер слайда 6"/>
          <p:cNvSpPr>
            <a:spLocks noGrp="1"/>
          </p:cNvSpPr>
          <p:nvPr>
            <p:ph type="sldNum" sz="quarter" idx="11"/>
          </p:nvPr>
        </p:nvSpPr>
        <p:spPr/>
        <p:txBody>
          <a:bodyPr rtlCol="0"/>
          <a:lstStyle/>
          <a:p>
            <a:fld id="{C6B1249B-2006-4348-A470-3D0323D6C633}" type="slidenum">
              <a:rPr lang="ru-RU" smtClean="0"/>
              <a:t>‹#›</a:t>
            </a:fld>
            <a:endParaRPr lang="ru-RU"/>
          </a:p>
        </p:txBody>
      </p:sp>
      <p:sp>
        <p:nvSpPr>
          <p:cNvPr id="8" name="Нижний колонтитул 7"/>
          <p:cNvSpPr>
            <a:spLocks noGrp="1"/>
          </p:cNvSpPr>
          <p:nvPr>
            <p:ph type="ftr" sz="quarter" idx="12"/>
          </p:nvPr>
        </p:nvSpPr>
        <p:spPr/>
        <p:txBody>
          <a:bodyPr rtlCol="0"/>
          <a:lstStyle/>
          <a:p>
            <a:endParaRPr lang="ru-RU"/>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Пустой слайд">
    <p:spTree>
      <p:nvGrpSpPr>
        <p:cNvPr id="1" name=""/>
        <p:cNvGrpSpPr/>
        <p:nvPr/>
      </p:nvGrpSpPr>
      <p:grpSpPr>
        <a:xfrm>
          <a:off x="0" y="0"/>
          <a:ext cx="0" cy="0"/>
          <a:chOff x="0" y="0"/>
          <a:chExt cx="0" cy="0"/>
        </a:xfrm>
      </p:grpSpPr>
      <p:sp>
        <p:nvSpPr>
          <p:cNvPr id="2" name="Дата 1"/>
          <p:cNvSpPr>
            <a:spLocks noGrp="1"/>
          </p:cNvSpPr>
          <p:nvPr>
            <p:ph type="dt" sz="half" idx="10"/>
          </p:nvPr>
        </p:nvSpPr>
        <p:spPr/>
        <p:txBody>
          <a:bodyPr/>
          <a:lstStyle/>
          <a:p>
            <a:fld id="{280B0FAC-B967-4FD8-B8C8-B9335FF7EA56}" type="datetimeFigureOut">
              <a:rPr lang="ru-RU" smtClean="0"/>
              <a:t>01.05.2013</a:t>
            </a:fld>
            <a:endParaRPr lang="ru-RU"/>
          </a:p>
        </p:txBody>
      </p:sp>
      <p:sp>
        <p:nvSpPr>
          <p:cNvPr id="3" name="Нижний колонтитул 2"/>
          <p:cNvSpPr>
            <a:spLocks noGrp="1"/>
          </p:cNvSpPr>
          <p:nvPr>
            <p:ph type="ftr" sz="quarter" idx="11"/>
          </p:nvPr>
        </p:nvSpPr>
        <p:spPr/>
        <p:txBody>
          <a:bodyPr/>
          <a:lstStyle/>
          <a:p>
            <a:endParaRPr lang="ru-RU"/>
          </a:p>
        </p:txBody>
      </p:sp>
      <p:sp>
        <p:nvSpPr>
          <p:cNvPr id="4" name="Номер слайда 3"/>
          <p:cNvSpPr>
            <a:spLocks noGrp="1"/>
          </p:cNvSpPr>
          <p:nvPr>
            <p:ph type="sldNum" sz="quarter" idx="12"/>
          </p:nvPr>
        </p:nvSpPr>
        <p:spPr/>
        <p:txBody>
          <a:bodyPr/>
          <a:lstStyle/>
          <a:p>
            <a:fld id="{C6B1249B-2006-4348-A470-3D0323D6C633}" type="slidenum">
              <a:rPr lang="ru-RU" smtClean="0"/>
              <a:t>‹#›</a:t>
            </a:fld>
            <a:endParaRPr lang="ru-RU"/>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Объект с подписью">
    <p:bg>
      <p:bgRef idx="1001">
        <a:schemeClr val="bg1"/>
      </p:bgRef>
    </p:bg>
    <p:spTree>
      <p:nvGrpSpPr>
        <p:cNvPr id="1" name=""/>
        <p:cNvGrpSpPr/>
        <p:nvPr/>
      </p:nvGrpSpPr>
      <p:grpSpPr>
        <a:xfrm>
          <a:off x="0" y="0"/>
          <a:ext cx="0" cy="0"/>
          <a:chOff x="0" y="0"/>
          <a:chExt cx="0" cy="0"/>
        </a:xfrm>
      </p:grpSpPr>
      <p:sp>
        <p:nvSpPr>
          <p:cNvPr id="10" name="Прямая соединительная линия 9"/>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 name="Заголовок 1"/>
          <p:cNvSpPr>
            <a:spLocks noGrp="1"/>
          </p:cNvSpPr>
          <p:nvPr>
            <p:ph type="title"/>
          </p:nvPr>
        </p:nvSpPr>
        <p:spPr>
          <a:xfrm rot="5400000">
            <a:off x="3371850" y="3200400"/>
            <a:ext cx="6309360" cy="457200"/>
          </a:xfrm>
        </p:spPr>
        <p:txBody>
          <a:bodyPr anchor="b"/>
          <a:lstStyle>
            <a:lvl1pPr algn="l">
              <a:buNone/>
              <a:defRPr sz="2000" b="1" cap="small" baseline="0"/>
            </a:lvl1pPr>
          </a:lstStyle>
          <a:p>
            <a:r>
              <a:rPr kumimoji="0" lang="ru-RU" smtClean="0"/>
              <a:t>Образец заголовка</a:t>
            </a:r>
            <a:endParaRPr kumimoji="0" lang="en-US"/>
          </a:p>
        </p:txBody>
      </p:sp>
      <p:sp>
        <p:nvSpPr>
          <p:cNvPr id="3" name="Текст 2"/>
          <p:cNvSpPr>
            <a:spLocks noGrp="1"/>
          </p:cNvSpPr>
          <p:nvPr>
            <p:ph type="body" idx="2"/>
          </p:nvPr>
        </p:nvSpPr>
        <p:spPr>
          <a:xfrm>
            <a:off x="6812280" y="274320"/>
            <a:ext cx="1527048" cy="4983480"/>
          </a:xfrm>
        </p:spPr>
        <p:txBody>
          <a:bodyPr/>
          <a:lstStyle>
            <a:lvl1pPr marL="0" indent="0">
              <a:spcBef>
                <a:spcPts val="400"/>
              </a:spcBef>
              <a:spcAft>
                <a:spcPts val="1000"/>
              </a:spcAft>
              <a:buNone/>
              <a:defRPr sz="1200"/>
            </a:lvl1pPr>
            <a:lvl2pPr>
              <a:buNone/>
              <a:defRPr sz="1200"/>
            </a:lvl2pPr>
            <a:lvl3pPr>
              <a:buNone/>
              <a:defRPr sz="1000"/>
            </a:lvl3pPr>
            <a:lvl4pPr>
              <a:buNone/>
              <a:defRPr sz="900"/>
            </a:lvl4pPr>
            <a:lvl5pPr>
              <a:buNone/>
              <a:defRPr sz="900"/>
            </a:lvl5pPr>
          </a:lstStyle>
          <a:p>
            <a:pPr lvl="0" eaLnBrk="1" latinLnBrk="0" hangingPunct="1"/>
            <a:r>
              <a:rPr kumimoji="0" lang="ru-RU" smtClean="0"/>
              <a:t>Образец текста</a:t>
            </a:r>
          </a:p>
        </p:txBody>
      </p:sp>
      <p:sp>
        <p:nvSpPr>
          <p:cNvPr id="8" name="Прямая соединительная линия 7"/>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9" name="Прямая соединительная линия 8"/>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1" name="Прямая соединительная линия 10"/>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Прямоугольник 11"/>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3" name="Прямая соединительная линия 12"/>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4" name="Овал 13"/>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18" name="Содержимое 17"/>
          <p:cNvSpPr>
            <a:spLocks noGrp="1"/>
          </p:cNvSpPr>
          <p:nvPr>
            <p:ph sz="quarter" idx="1"/>
          </p:nvPr>
        </p:nvSpPr>
        <p:spPr>
          <a:xfrm>
            <a:off x="304800" y="274320"/>
            <a:ext cx="5638800" cy="6327648"/>
          </a:xfrm>
        </p:spPr>
        <p:txBody>
          <a:bodyPr/>
          <a:lstStyle/>
          <a:p>
            <a:pPr lvl="0" eaLnBrk="1" latinLnBrk="0" hangingPunct="1"/>
            <a:r>
              <a:rPr lang="ru-RU" smtClean="0"/>
              <a:t>Образец текста</a:t>
            </a:r>
          </a:p>
          <a:p>
            <a:pPr lvl="1" eaLnBrk="1" latinLnBrk="0" hangingPunct="1"/>
            <a:r>
              <a:rPr lang="ru-RU" smtClean="0"/>
              <a:t>Второй уровень</a:t>
            </a:r>
          </a:p>
          <a:p>
            <a:pPr lvl="2" eaLnBrk="1" latinLnBrk="0" hangingPunct="1"/>
            <a:r>
              <a:rPr lang="ru-RU" smtClean="0"/>
              <a:t>Третий уровень</a:t>
            </a:r>
          </a:p>
          <a:p>
            <a:pPr lvl="3" eaLnBrk="1" latinLnBrk="0" hangingPunct="1"/>
            <a:r>
              <a:rPr lang="ru-RU" smtClean="0"/>
              <a:t>Четвертый уровень</a:t>
            </a:r>
          </a:p>
          <a:p>
            <a:pPr lvl="4" eaLnBrk="1" latinLnBrk="0" hangingPunct="1"/>
            <a:r>
              <a:rPr lang="ru-RU" smtClean="0"/>
              <a:t>Пятый уровень</a:t>
            </a:r>
            <a:endParaRPr kumimoji="0" lang="en-US"/>
          </a:p>
        </p:txBody>
      </p:sp>
      <p:sp>
        <p:nvSpPr>
          <p:cNvPr id="21" name="Дата 20"/>
          <p:cNvSpPr>
            <a:spLocks noGrp="1"/>
          </p:cNvSpPr>
          <p:nvPr>
            <p:ph type="dt" sz="half" idx="14"/>
          </p:nvPr>
        </p:nvSpPr>
        <p:spPr/>
        <p:txBody>
          <a:bodyPr rtlCol="0"/>
          <a:lstStyle/>
          <a:p>
            <a:fld id="{280B0FAC-B967-4FD8-B8C8-B9335FF7EA56}" type="datetimeFigureOut">
              <a:rPr lang="ru-RU" smtClean="0"/>
              <a:t>01.05.2013</a:t>
            </a:fld>
            <a:endParaRPr lang="ru-RU"/>
          </a:p>
        </p:txBody>
      </p:sp>
      <p:sp>
        <p:nvSpPr>
          <p:cNvPr id="22" name="Номер слайда 21"/>
          <p:cNvSpPr>
            <a:spLocks noGrp="1"/>
          </p:cNvSpPr>
          <p:nvPr>
            <p:ph type="sldNum" sz="quarter" idx="15"/>
          </p:nvPr>
        </p:nvSpPr>
        <p:spPr/>
        <p:txBody>
          <a:bodyPr rtlCol="0"/>
          <a:lstStyle/>
          <a:p>
            <a:fld id="{C6B1249B-2006-4348-A470-3D0323D6C633}" type="slidenum">
              <a:rPr lang="ru-RU" smtClean="0"/>
              <a:t>‹#›</a:t>
            </a:fld>
            <a:endParaRPr lang="ru-RU"/>
          </a:p>
        </p:txBody>
      </p:sp>
      <p:sp>
        <p:nvSpPr>
          <p:cNvPr id="23" name="Нижний колонтитул 22"/>
          <p:cNvSpPr>
            <a:spLocks noGrp="1"/>
          </p:cNvSpPr>
          <p:nvPr>
            <p:ph type="ftr" sz="quarter" idx="16"/>
          </p:nvPr>
        </p:nvSpPr>
        <p:spPr/>
        <p:txBody>
          <a:bodyPr rtlCol="0"/>
          <a:lstStyle/>
          <a:p>
            <a:endParaRPr lang="ru-RU"/>
          </a:p>
        </p:txBody>
      </p:sp>
    </p:spTree>
  </p:cSld>
  <p:clrMapOvr>
    <a:overrideClrMapping bg1="lt1" tx1="dk1" bg2="lt2" tx2="dk2" accent1="accent1" accent2="accent2" accent3="accent3" accent4="accent4" accent5="accent5" accent6="accent6" hlink="hlink" folHlink="folHlink"/>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Рисунок с подписью">
    <p:spTree>
      <p:nvGrpSpPr>
        <p:cNvPr id="1" name=""/>
        <p:cNvGrpSpPr/>
        <p:nvPr/>
      </p:nvGrpSpPr>
      <p:grpSpPr>
        <a:xfrm>
          <a:off x="0" y="0"/>
          <a:ext cx="0" cy="0"/>
          <a:chOff x="0" y="0"/>
          <a:chExt cx="0" cy="0"/>
        </a:xfrm>
      </p:grpSpPr>
      <p:sp>
        <p:nvSpPr>
          <p:cNvPr id="9" name="Прямая соединительная линия 8"/>
          <p:cNvSpPr>
            <a:spLocks noChangeShapeType="1"/>
          </p:cNvSpPr>
          <p:nvPr/>
        </p:nvSpPr>
        <p:spPr bwMode="auto">
          <a:xfrm>
            <a:off x="87630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3" name="Овал 12"/>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 name="Заголовок 1"/>
          <p:cNvSpPr>
            <a:spLocks noGrp="1"/>
          </p:cNvSpPr>
          <p:nvPr>
            <p:ph type="title"/>
          </p:nvPr>
        </p:nvSpPr>
        <p:spPr>
          <a:xfrm rot="5400000">
            <a:off x="3350133" y="3200400"/>
            <a:ext cx="6309360" cy="457200"/>
          </a:xfrm>
        </p:spPr>
        <p:txBody>
          <a:bodyPr anchor="b"/>
          <a:lstStyle>
            <a:lvl1pPr algn="l">
              <a:buNone/>
              <a:defRPr sz="2000" b="1"/>
            </a:lvl1pPr>
          </a:lstStyle>
          <a:p>
            <a:r>
              <a:rPr kumimoji="0" lang="ru-RU" smtClean="0"/>
              <a:t>Образец заголовка</a:t>
            </a:r>
            <a:endParaRPr kumimoji="0" lang="en-US"/>
          </a:p>
        </p:txBody>
      </p:sp>
      <p:sp>
        <p:nvSpPr>
          <p:cNvPr id="3" name="Рисунок 2"/>
          <p:cNvSpPr>
            <a:spLocks noGrp="1"/>
          </p:cNvSpPr>
          <p:nvPr>
            <p:ph type="pic" idx="1"/>
          </p:nvPr>
        </p:nvSpPr>
        <p:spPr>
          <a:xfrm>
            <a:off x="0" y="0"/>
            <a:ext cx="6172200" cy="6858000"/>
          </a:xfrm>
          <a:solidFill>
            <a:schemeClr val="bg2"/>
          </a:solidFill>
          <a:ln w="1270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lstStyle>
            <a:lvl1pPr marL="0" indent="0">
              <a:buNone/>
              <a:defRPr sz="3200"/>
            </a:lvl1pPr>
          </a:lstStyle>
          <a:p>
            <a:pPr algn="ctr" eaLnBrk="1" latinLnBrk="0" hangingPunct="1">
              <a:buFontTx/>
              <a:buNone/>
            </a:pPr>
            <a:r>
              <a:rPr kumimoji="0" lang="ru-RU" smtClean="0"/>
              <a:t>Вставка рисунка</a:t>
            </a:r>
            <a:endParaRPr kumimoji="0" lang="en-US" dirty="0"/>
          </a:p>
        </p:txBody>
      </p:sp>
      <p:sp>
        <p:nvSpPr>
          <p:cNvPr id="4" name="Текст 3"/>
          <p:cNvSpPr>
            <a:spLocks noGrp="1"/>
          </p:cNvSpPr>
          <p:nvPr>
            <p:ph type="body" sz="half" idx="2"/>
          </p:nvPr>
        </p:nvSpPr>
        <p:spPr>
          <a:xfrm>
            <a:off x="6765798" y="264795"/>
            <a:ext cx="1524000" cy="4956048"/>
          </a:xfrm>
        </p:spPr>
        <p:txBody>
          <a:bodyPr rot="0" spcFirstLastPara="0" vertOverflow="overflow" horzOverflow="overflow" vert="horz" wrap="square" lIns="91440" tIns="45720" rIns="91440" bIns="45720" numCol="1" spcCol="274320" rtlCol="0" fromWordArt="0" anchor="t" anchorCtr="0" forceAA="0" compatLnSpc="1">
            <a:normAutofit/>
          </a:bodyPr>
          <a:lstStyle>
            <a:lvl1pPr marL="0" indent="0">
              <a:spcBef>
                <a:spcPts val="100"/>
              </a:spcBef>
              <a:spcAft>
                <a:spcPts val="400"/>
              </a:spcAft>
              <a:buFontTx/>
              <a:buNone/>
              <a:defRPr sz="1200"/>
            </a:lvl1pPr>
            <a:lvl2pPr>
              <a:defRPr sz="1200"/>
            </a:lvl2pPr>
            <a:lvl3pPr>
              <a:defRPr sz="1000"/>
            </a:lvl3pPr>
            <a:lvl4pPr>
              <a:defRPr sz="900"/>
            </a:lvl4pPr>
            <a:lvl5pPr>
              <a:defRPr sz="900"/>
            </a:lvl5pPr>
          </a:lstStyle>
          <a:p>
            <a:pPr lvl="0" eaLnBrk="1" latinLnBrk="0" hangingPunct="1"/>
            <a:r>
              <a:rPr kumimoji="0" lang="ru-RU" smtClean="0"/>
              <a:t>Образец текста</a:t>
            </a:r>
          </a:p>
        </p:txBody>
      </p:sp>
      <p:sp>
        <p:nvSpPr>
          <p:cNvPr id="10" name="Прямая соединительная линия 9"/>
          <p:cNvSpPr>
            <a:spLocks noChangeShapeType="1"/>
          </p:cNvSpPr>
          <p:nvPr/>
        </p:nvSpPr>
        <p:spPr bwMode="auto">
          <a:xfrm>
            <a:off x="8991600" y="0"/>
            <a:ext cx="0" cy="6858000"/>
          </a:xfrm>
          <a:prstGeom prst="line">
            <a:avLst/>
          </a:prstGeom>
          <a:noFill/>
          <a:ln w="9525" cap="flat" cmpd="sng" algn="ctr">
            <a:solidFill>
              <a:schemeClr val="tx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1" name="Прямоугольник 10"/>
          <p:cNvSpPr/>
          <p:nvPr/>
        </p:nvSpPr>
        <p:spPr bwMode="auto">
          <a:xfrm>
            <a:off x="8839200" y="0"/>
            <a:ext cx="304800" cy="6858000"/>
          </a:xfrm>
          <a:prstGeom prst="rect">
            <a:avLst/>
          </a:prstGeom>
          <a:solidFill>
            <a:schemeClr val="accent1">
              <a:tint val="60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2" name="Прямая соединительная линия 11"/>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9" name="Прямая соединительная линия 18"/>
          <p:cNvSpPr>
            <a:spLocks noChangeShapeType="1"/>
          </p:cNvSpPr>
          <p:nvPr/>
        </p:nvSpPr>
        <p:spPr bwMode="auto">
          <a:xfrm>
            <a:off x="6248400" y="0"/>
            <a:ext cx="0" cy="6858000"/>
          </a:xfrm>
          <a:prstGeom prst="line">
            <a:avLst/>
          </a:prstGeom>
          <a:noFill/>
          <a:ln w="38100" cap="flat" cmpd="sng"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0" name="Прямая соединительная линия 19"/>
          <p:cNvSpPr>
            <a:spLocks noChangeShapeType="1"/>
          </p:cNvSpPr>
          <p:nvPr/>
        </p:nvSpPr>
        <p:spPr bwMode="auto">
          <a:xfrm>
            <a:off x="6192296" y="0"/>
            <a:ext cx="0" cy="6858000"/>
          </a:xfrm>
          <a:prstGeom prst="line">
            <a:avLst/>
          </a:prstGeom>
          <a:noFill/>
          <a:ln w="1270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17" name="Дата 16"/>
          <p:cNvSpPr>
            <a:spLocks noGrp="1"/>
          </p:cNvSpPr>
          <p:nvPr>
            <p:ph type="dt" sz="half" idx="10"/>
          </p:nvPr>
        </p:nvSpPr>
        <p:spPr/>
        <p:txBody>
          <a:bodyPr rtlCol="0"/>
          <a:lstStyle/>
          <a:p>
            <a:fld id="{280B0FAC-B967-4FD8-B8C8-B9335FF7EA56}" type="datetimeFigureOut">
              <a:rPr lang="ru-RU" smtClean="0"/>
              <a:t>01.05.2013</a:t>
            </a:fld>
            <a:endParaRPr lang="ru-RU"/>
          </a:p>
        </p:txBody>
      </p:sp>
      <p:sp>
        <p:nvSpPr>
          <p:cNvPr id="18" name="Номер слайда 17"/>
          <p:cNvSpPr>
            <a:spLocks noGrp="1"/>
          </p:cNvSpPr>
          <p:nvPr>
            <p:ph type="sldNum" sz="quarter" idx="11"/>
          </p:nvPr>
        </p:nvSpPr>
        <p:spPr/>
        <p:txBody>
          <a:bodyPr rtlCol="0"/>
          <a:lstStyle/>
          <a:p>
            <a:fld id="{C6B1249B-2006-4348-A470-3D0323D6C633}" type="slidenum">
              <a:rPr lang="ru-RU" smtClean="0"/>
              <a:t>‹#›</a:t>
            </a:fld>
            <a:endParaRPr lang="ru-RU"/>
          </a:p>
        </p:txBody>
      </p:sp>
      <p:sp>
        <p:nvSpPr>
          <p:cNvPr id="21" name="Нижний колонтитул 20"/>
          <p:cNvSpPr>
            <a:spLocks noGrp="1"/>
          </p:cNvSpPr>
          <p:nvPr>
            <p:ph type="ftr" sz="quarter" idx="12"/>
          </p:nvPr>
        </p:nvSpPr>
        <p:spPr/>
        <p:txBody>
          <a:bodyPr rtlCol="0"/>
          <a:lstStyle/>
          <a:p>
            <a:endParaRPr lang="ru-RU"/>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16" name="Прямая соединительная линия 15"/>
          <p:cNvSpPr>
            <a:spLocks noChangeShapeType="1"/>
          </p:cNvSpPr>
          <p:nvPr/>
        </p:nvSpPr>
        <p:spPr bwMode="auto">
          <a:xfrm>
            <a:off x="8763000" y="0"/>
            <a:ext cx="0" cy="6858000"/>
          </a:xfrm>
          <a:prstGeom prst="line">
            <a:avLst/>
          </a:prstGeom>
          <a:noFill/>
          <a:ln w="38100" cap="flat" cmpd="sng" algn="ctr">
            <a:solidFill>
              <a:schemeClr val="accent1">
                <a:tint val="60000"/>
                <a:alpha val="93000"/>
              </a:schemeClr>
            </a:solidFill>
            <a:prstDash val="solid"/>
            <a:round/>
            <a:headEnd type="none" w="med" len="med"/>
            <a:tailEnd type="none" w="med" len="med"/>
          </a:ln>
          <a:effectLst/>
        </p:spPr>
        <p:txBody>
          <a:bodyPr vert="horz" wrap="square" lIns="91440" tIns="45720" rIns="91440" bIns="45720" anchor="t" compatLnSpc="1"/>
          <a:lstStyle/>
          <a:p>
            <a:endParaRPr kumimoji="0" lang="en-US" dirty="0"/>
          </a:p>
        </p:txBody>
      </p:sp>
      <p:sp>
        <p:nvSpPr>
          <p:cNvPr id="22" name="Заголовок 21"/>
          <p:cNvSpPr>
            <a:spLocks noGrp="1"/>
          </p:cNvSpPr>
          <p:nvPr>
            <p:ph type="title"/>
          </p:nvPr>
        </p:nvSpPr>
        <p:spPr>
          <a:xfrm>
            <a:off x="457200" y="274638"/>
            <a:ext cx="7467600" cy="1143000"/>
          </a:xfrm>
          <a:prstGeom prst="rect">
            <a:avLst/>
          </a:prstGeom>
        </p:spPr>
        <p:txBody>
          <a:bodyPr vert="horz" anchor="b">
            <a:normAutofit/>
          </a:bodyPr>
          <a:lstStyle/>
          <a:p>
            <a:r>
              <a:rPr kumimoji="0" lang="ru-RU" smtClean="0"/>
              <a:t>Образец заголовка</a:t>
            </a:r>
            <a:endParaRPr kumimoji="0" lang="en-US"/>
          </a:p>
        </p:txBody>
      </p:sp>
      <p:sp>
        <p:nvSpPr>
          <p:cNvPr id="13" name="Текст 12"/>
          <p:cNvSpPr>
            <a:spLocks noGrp="1"/>
          </p:cNvSpPr>
          <p:nvPr>
            <p:ph type="body" idx="1"/>
          </p:nvPr>
        </p:nvSpPr>
        <p:spPr>
          <a:xfrm>
            <a:off x="457200" y="1600200"/>
            <a:ext cx="7467600" cy="4873752"/>
          </a:xfrm>
          <a:prstGeom prst="rect">
            <a:avLst/>
          </a:prstGeom>
        </p:spPr>
        <p:txBody>
          <a:bodyPr vert="horz">
            <a:normAutofit/>
          </a:bodyPr>
          <a:lstStyle/>
          <a:p>
            <a:pPr lvl="0" eaLnBrk="1" latinLnBrk="0" hangingPunct="1"/>
            <a:r>
              <a:rPr kumimoji="0" lang="ru-RU" smtClean="0"/>
              <a:t>Образец текста</a:t>
            </a:r>
          </a:p>
          <a:p>
            <a:pPr lvl="1" eaLnBrk="1" latinLnBrk="0" hangingPunct="1"/>
            <a:r>
              <a:rPr kumimoji="0" lang="ru-RU" smtClean="0"/>
              <a:t>Второй уровень</a:t>
            </a:r>
          </a:p>
          <a:p>
            <a:pPr lvl="2" eaLnBrk="1" latinLnBrk="0" hangingPunct="1"/>
            <a:r>
              <a:rPr kumimoji="0" lang="ru-RU" smtClean="0"/>
              <a:t>Третий уровень</a:t>
            </a:r>
          </a:p>
          <a:p>
            <a:pPr lvl="3" eaLnBrk="1" latinLnBrk="0" hangingPunct="1"/>
            <a:r>
              <a:rPr kumimoji="0" lang="ru-RU" smtClean="0"/>
              <a:t>Четвертый уровень</a:t>
            </a:r>
          </a:p>
          <a:p>
            <a:pPr lvl="4" eaLnBrk="1" latinLnBrk="0" hangingPunct="1"/>
            <a:r>
              <a:rPr kumimoji="0" lang="ru-RU" smtClean="0"/>
              <a:t>Пятый уровень</a:t>
            </a:r>
            <a:endParaRPr kumimoji="0" lang="en-US"/>
          </a:p>
        </p:txBody>
      </p:sp>
      <p:sp>
        <p:nvSpPr>
          <p:cNvPr id="14" name="Дата 13"/>
          <p:cNvSpPr>
            <a:spLocks noGrp="1"/>
          </p:cNvSpPr>
          <p:nvPr>
            <p:ph type="dt" sz="half" idx="2"/>
          </p:nvPr>
        </p:nvSpPr>
        <p:spPr>
          <a:xfrm rot="5400000">
            <a:off x="7589520" y="1081851"/>
            <a:ext cx="2011680" cy="384048"/>
          </a:xfrm>
          <a:prstGeom prst="rect">
            <a:avLst/>
          </a:prstGeom>
        </p:spPr>
        <p:txBody>
          <a:bodyPr vert="horz" anchor="ctr" anchorCtr="0"/>
          <a:lstStyle>
            <a:lvl1pPr algn="r" eaLnBrk="1" latinLnBrk="0" hangingPunct="1">
              <a:defRPr kumimoji="0" sz="1200">
                <a:solidFill>
                  <a:schemeClr val="tx2"/>
                </a:solidFill>
              </a:defRPr>
            </a:lvl1pPr>
          </a:lstStyle>
          <a:p>
            <a:fld id="{280B0FAC-B967-4FD8-B8C8-B9335FF7EA56}" type="datetimeFigureOut">
              <a:rPr lang="ru-RU" smtClean="0"/>
              <a:t>01.05.2013</a:t>
            </a:fld>
            <a:endParaRPr lang="ru-RU"/>
          </a:p>
        </p:txBody>
      </p:sp>
      <p:sp>
        <p:nvSpPr>
          <p:cNvPr id="3" name="Нижний колонтитул 2"/>
          <p:cNvSpPr>
            <a:spLocks noGrp="1"/>
          </p:cNvSpPr>
          <p:nvPr>
            <p:ph type="ftr" sz="quarter" idx="3"/>
          </p:nvPr>
        </p:nvSpPr>
        <p:spPr>
          <a:xfrm rot="5400000">
            <a:off x="6990186" y="3737240"/>
            <a:ext cx="3200400" cy="365760"/>
          </a:xfrm>
          <a:prstGeom prst="rect">
            <a:avLst/>
          </a:prstGeom>
        </p:spPr>
        <p:txBody>
          <a:bodyPr vert="horz" anchor="ctr" anchorCtr="0"/>
          <a:lstStyle>
            <a:lvl1pPr algn="l" eaLnBrk="1" latinLnBrk="0" hangingPunct="1">
              <a:defRPr kumimoji="0" sz="1200">
                <a:solidFill>
                  <a:schemeClr val="tx2"/>
                </a:solidFill>
              </a:defRPr>
            </a:lvl1pPr>
          </a:lstStyle>
          <a:p>
            <a:endParaRPr lang="ru-RU"/>
          </a:p>
        </p:txBody>
      </p:sp>
      <p:sp>
        <p:nvSpPr>
          <p:cNvPr id="7" name="Прямая соединительная линия 6"/>
          <p:cNvSpPr>
            <a:spLocks noChangeShapeType="1"/>
          </p:cNvSpPr>
          <p:nvPr/>
        </p:nvSpPr>
        <p:spPr bwMode="auto">
          <a:xfrm>
            <a:off x="76200" y="0"/>
            <a:ext cx="0" cy="6858000"/>
          </a:xfrm>
          <a:prstGeom prst="line">
            <a:avLst/>
          </a:prstGeom>
          <a:noFill/>
          <a:ln w="57150" cap="flat" cmpd="thickThin" algn="ctr">
            <a:solidFill>
              <a:schemeClr val="accent1">
                <a:tint val="60000"/>
              </a:schemeClr>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9" name="Прямая соединительная линия 8"/>
          <p:cNvSpPr>
            <a:spLocks noChangeShapeType="1"/>
          </p:cNvSpPr>
          <p:nvPr/>
        </p:nvSpPr>
        <p:spPr bwMode="auto">
          <a:xfrm>
            <a:off x="8991600" y="0"/>
            <a:ext cx="0" cy="6858000"/>
          </a:xfrm>
          <a:prstGeom prst="line">
            <a:avLst/>
          </a:prstGeom>
          <a:noFill/>
          <a:ln w="19050"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0" name="Прямоугольник 9"/>
          <p:cNvSpPr/>
          <p:nvPr/>
        </p:nvSpPr>
        <p:spPr bwMode="auto">
          <a:xfrm>
            <a:off x="8839200" y="0"/>
            <a:ext cx="304800" cy="6858000"/>
          </a:xfrm>
          <a:prstGeom prst="rect">
            <a:avLst/>
          </a:prstGeom>
          <a:solidFill>
            <a:schemeClr val="accent1">
              <a:tint val="60000"/>
              <a:alpha val="87000"/>
            </a:schemeClr>
          </a:solidFill>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a:p>
        </p:txBody>
      </p:sp>
      <p:sp>
        <p:nvSpPr>
          <p:cNvPr id="11" name="Прямая соединительная линия 10"/>
          <p:cNvSpPr>
            <a:spLocks noChangeShapeType="1"/>
          </p:cNvSpPr>
          <p:nvPr/>
        </p:nvSpPr>
        <p:spPr bwMode="auto">
          <a:xfrm>
            <a:off x="8915400" y="0"/>
            <a:ext cx="0" cy="6858000"/>
          </a:xfrm>
          <a:prstGeom prst="line">
            <a:avLst/>
          </a:prstGeom>
          <a:noFill/>
          <a:ln w="9525" cap="flat" cmpd="sng" algn="ctr">
            <a:solidFill>
              <a:schemeClr val="accent1"/>
            </a:soli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Овал 11"/>
          <p:cNvSpPr/>
          <p:nvPr/>
        </p:nvSpPr>
        <p:spPr>
          <a:xfrm>
            <a:off x="8156448" y="5715000"/>
            <a:ext cx="548640" cy="548640"/>
          </a:xfrm>
          <a:prstGeom prst="ellipse">
            <a:avLst/>
          </a:prstGeom>
          <a:ln w="38100" cap="rnd" cmpd="sng" algn="ctr">
            <a:noFill/>
            <a:prstDash val="solid"/>
          </a:ln>
          <a:effectLst/>
        </p:spPr>
        <p:style>
          <a:lnRef idx="3">
            <a:schemeClr val="lt1"/>
          </a:lnRef>
          <a:fillRef idx="1">
            <a:schemeClr val="accent1"/>
          </a:fillRef>
          <a:effectRef idx="1">
            <a:schemeClr val="accent1"/>
          </a:effectRef>
          <a:fontRef idx="minor">
            <a:schemeClr val="lt1"/>
          </a:fontRef>
        </p:style>
        <p:txBody>
          <a:bodyPr anchor="ctr"/>
          <a:lstStyle/>
          <a:p>
            <a:pPr algn="ctr" eaLnBrk="1" latinLnBrk="0" hangingPunct="1"/>
            <a:endParaRPr kumimoji="0" lang="en-US" dirty="0"/>
          </a:p>
        </p:txBody>
      </p:sp>
      <p:sp>
        <p:nvSpPr>
          <p:cNvPr id="23" name="Номер слайда 22"/>
          <p:cNvSpPr>
            <a:spLocks noGrp="1"/>
          </p:cNvSpPr>
          <p:nvPr>
            <p:ph type="sldNum" sz="quarter" idx="4"/>
          </p:nvPr>
        </p:nvSpPr>
        <p:spPr>
          <a:xfrm>
            <a:off x="8129016" y="5734050"/>
            <a:ext cx="609600" cy="521208"/>
          </a:xfrm>
          <a:prstGeom prst="rect">
            <a:avLst/>
          </a:prstGeom>
        </p:spPr>
        <p:txBody>
          <a:bodyPr vert="horz" anchor="ctr"/>
          <a:lstStyle>
            <a:lvl1pPr algn="ctr" eaLnBrk="1" latinLnBrk="0" hangingPunct="1">
              <a:defRPr kumimoji="0" sz="1400" b="1">
                <a:solidFill>
                  <a:srgbClr val="FFFFFF"/>
                </a:solidFill>
              </a:defRPr>
            </a:lvl1pPr>
          </a:lstStyle>
          <a:p>
            <a:fld id="{C6B1249B-2006-4348-A470-3D0323D6C633}" type="slidenum">
              <a:rPr lang="ru-RU" smtClean="0"/>
              <a:t>‹#›</a:t>
            </a:fld>
            <a:endParaRPr lang="ru-RU"/>
          </a:p>
        </p:txBody>
      </p:sp>
    </p:spTree>
  </p:cSld>
  <p:clrMap bg1="lt1" tx1="dk1" bg2="lt2" tx2="dk2" accent1="accent1" accent2="accent2" accent3="accent3" accent4="accent4" accent5="accent5" accent6="accent6" hlink="hlink" folHlink="folHlink"/>
  <p:sldLayoutIdLst>
    <p:sldLayoutId id="2147483673" r:id="rId1"/>
    <p:sldLayoutId id="2147483674" r:id="rId2"/>
    <p:sldLayoutId id="2147483675" r:id="rId3"/>
    <p:sldLayoutId id="2147483676" r:id="rId4"/>
    <p:sldLayoutId id="2147483677" r:id="rId5"/>
    <p:sldLayoutId id="2147483678" r:id="rId6"/>
    <p:sldLayoutId id="2147483679" r:id="rId7"/>
    <p:sldLayoutId id="2147483680" r:id="rId8"/>
    <p:sldLayoutId id="2147483681" r:id="rId9"/>
    <p:sldLayoutId id="2147483682" r:id="rId10"/>
    <p:sldLayoutId id="2147483683" r:id="rId11"/>
  </p:sldLayoutIdLst>
  <p:txStyles>
    <p:titleStyle>
      <a:lvl1pPr algn="l" rtl="0" eaLnBrk="1" latinLnBrk="0" hangingPunct="1">
        <a:spcBef>
          <a:spcPct val="0"/>
        </a:spcBef>
        <a:buNone/>
        <a:defRPr kumimoji="0" sz="3000" b="0" kern="1200" cap="small" baseline="0">
          <a:solidFill>
            <a:schemeClr val="tx2"/>
          </a:solidFill>
          <a:latin typeface="+mj-lt"/>
          <a:ea typeface="+mj-ea"/>
          <a:cs typeface="+mj-cs"/>
        </a:defRPr>
      </a:lvl1pPr>
    </p:titleStyle>
    <p:bodyStyle>
      <a:lvl1pPr marL="274320" indent="-274320" algn="l" rtl="0" eaLnBrk="1" latinLnBrk="0" hangingPunct="1">
        <a:spcBef>
          <a:spcPts val="600"/>
        </a:spcBef>
        <a:buClr>
          <a:schemeClr val="accent1"/>
        </a:buClr>
        <a:buSzPct val="70000"/>
        <a:buFont typeface="Wingdings"/>
        <a:buChar char=""/>
        <a:defRPr kumimoji="0" sz="2400" kern="1200">
          <a:solidFill>
            <a:schemeClr val="tx1"/>
          </a:solidFill>
          <a:latin typeface="+mn-lt"/>
          <a:ea typeface="+mn-ea"/>
          <a:cs typeface="+mn-cs"/>
        </a:defRPr>
      </a:lvl1pPr>
      <a:lvl2pPr marL="640080" indent="-274320" algn="l" rtl="0" eaLnBrk="1" latinLnBrk="0" hangingPunct="1">
        <a:spcBef>
          <a:spcPct val="20000"/>
        </a:spcBef>
        <a:buClr>
          <a:schemeClr val="accent1"/>
        </a:buClr>
        <a:buSzPct val="80000"/>
        <a:buFont typeface="Wingdings 2"/>
        <a:buChar char=""/>
        <a:defRPr kumimoji="0" sz="2100" kern="1200">
          <a:solidFill>
            <a:schemeClr val="tx1"/>
          </a:solidFill>
          <a:latin typeface="+mn-lt"/>
          <a:ea typeface="+mn-ea"/>
          <a:cs typeface="+mn-cs"/>
        </a:defRPr>
      </a:lvl2pPr>
      <a:lvl3pPr marL="914400" indent="-182880" algn="l" rtl="0" eaLnBrk="1" latinLnBrk="0" hangingPunct="1">
        <a:spcBef>
          <a:spcPct val="20000"/>
        </a:spcBef>
        <a:buClr>
          <a:schemeClr val="accent1">
            <a:shade val="75000"/>
          </a:schemeClr>
        </a:buClr>
        <a:buSzPct val="60000"/>
        <a:buFont typeface="Wingdings"/>
        <a:buChar char=""/>
        <a:defRPr kumimoji="0" sz="1800" kern="1200">
          <a:solidFill>
            <a:schemeClr val="tx1"/>
          </a:solidFill>
          <a:latin typeface="+mn-lt"/>
          <a:ea typeface="+mn-ea"/>
          <a:cs typeface="+mn-cs"/>
        </a:defRPr>
      </a:lvl3pPr>
      <a:lvl4pPr marL="1188720" indent="-182880" algn="l" rtl="0" eaLnBrk="1" latinLnBrk="0" hangingPunct="1">
        <a:spcBef>
          <a:spcPct val="20000"/>
        </a:spcBef>
        <a:buClr>
          <a:schemeClr val="accent1">
            <a:tint val="60000"/>
          </a:schemeClr>
        </a:buClr>
        <a:buSzPct val="60000"/>
        <a:buFont typeface="Wingdings"/>
        <a:buChar char=""/>
        <a:defRPr kumimoji="0" sz="1800" kern="1200">
          <a:solidFill>
            <a:schemeClr val="tx1"/>
          </a:solidFill>
          <a:latin typeface="+mn-lt"/>
          <a:ea typeface="+mn-ea"/>
          <a:cs typeface="+mn-cs"/>
        </a:defRPr>
      </a:lvl4pPr>
      <a:lvl5pPr marL="1463040" indent="-182880" algn="l" rtl="0" eaLnBrk="1" latinLnBrk="0" hangingPunct="1">
        <a:spcBef>
          <a:spcPct val="20000"/>
        </a:spcBef>
        <a:buClr>
          <a:schemeClr val="accent2">
            <a:tint val="60000"/>
          </a:schemeClr>
        </a:buClr>
        <a:buSzPct val="68000"/>
        <a:buFont typeface="Wingdings 2"/>
        <a:buChar char=""/>
        <a:defRPr kumimoji="0" sz="1600" kern="1200">
          <a:solidFill>
            <a:schemeClr val="tx1"/>
          </a:solidFill>
          <a:latin typeface="+mn-lt"/>
          <a:ea typeface="+mn-ea"/>
          <a:cs typeface="+mn-cs"/>
        </a:defRPr>
      </a:lvl5pPr>
      <a:lvl6pPr marL="1737360" indent="-182880" algn="l" rtl="0" eaLnBrk="1" latinLnBrk="0" hangingPunct="1">
        <a:spcBef>
          <a:spcPct val="20000"/>
        </a:spcBef>
        <a:buClr>
          <a:schemeClr val="accent1"/>
        </a:buClr>
        <a:buChar char="•"/>
        <a:defRPr kumimoji="0" sz="1600" kern="1200">
          <a:solidFill>
            <a:schemeClr val="tx2"/>
          </a:solidFill>
          <a:latin typeface="+mn-lt"/>
          <a:ea typeface="+mn-ea"/>
          <a:cs typeface="+mn-cs"/>
        </a:defRPr>
      </a:lvl6pPr>
      <a:lvl7pPr marL="2011680" indent="-182880" algn="l" rtl="0" eaLnBrk="1" latinLnBrk="0" hangingPunct="1">
        <a:spcBef>
          <a:spcPct val="20000"/>
        </a:spcBef>
        <a:buClr>
          <a:schemeClr val="accent1">
            <a:tint val="60000"/>
          </a:schemeClr>
        </a:buClr>
        <a:buSzPct val="60000"/>
        <a:buFont typeface="Wingdings"/>
        <a:buChar char=""/>
        <a:defRPr kumimoji="0" sz="1400" kern="1200" baseline="0">
          <a:solidFill>
            <a:schemeClr val="tx2"/>
          </a:solidFill>
          <a:latin typeface="+mn-lt"/>
          <a:ea typeface="+mn-ea"/>
          <a:cs typeface="+mn-cs"/>
        </a:defRPr>
      </a:lvl7pPr>
      <a:lvl8pPr marL="2286000" indent="-182880" algn="l" rtl="0" eaLnBrk="1" latinLnBrk="0" hangingPunct="1">
        <a:spcBef>
          <a:spcPct val="20000"/>
        </a:spcBef>
        <a:buClr>
          <a:schemeClr val="accent2"/>
        </a:buClr>
        <a:buChar char="•"/>
        <a:defRPr kumimoji="0" sz="1400" kern="1200" cap="small" baseline="0">
          <a:solidFill>
            <a:schemeClr val="tx2"/>
          </a:solidFill>
          <a:latin typeface="+mn-lt"/>
          <a:ea typeface="+mn-ea"/>
          <a:cs typeface="+mn-cs"/>
        </a:defRPr>
      </a:lvl8pPr>
      <a:lvl9pPr marL="2560320" indent="-182880" algn="l" rtl="0" eaLnBrk="1" latinLnBrk="0" hangingPunct="1">
        <a:spcBef>
          <a:spcPct val="20000"/>
        </a:spcBef>
        <a:buClr>
          <a:schemeClr val="accent1">
            <a:shade val="75000"/>
          </a:schemeClr>
        </a:buClr>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3" Type="http://schemas.openxmlformats.org/officeDocument/2006/relationships/image" Target="../media/image11.png"/><Relationship Id="rId2" Type="http://schemas.openxmlformats.org/officeDocument/2006/relationships/image" Target="../media/image10.png"/><Relationship Id="rId1" Type="http://schemas.openxmlformats.org/officeDocument/2006/relationships/slideLayout" Target="../slideLayouts/slideLayout2.xml"/><Relationship Id="rId4" Type="http://schemas.openxmlformats.org/officeDocument/2006/relationships/image" Target="../media/image12.png"/></Relationships>
</file>

<file path=ppt/slides/_rels/slide11.xml.rels><?xml version="1.0" encoding="UTF-8" standalone="yes"?>
<Relationships xmlns="http://schemas.openxmlformats.org/package/2006/relationships"><Relationship Id="rId3" Type="http://schemas.openxmlformats.org/officeDocument/2006/relationships/image" Target="../media/image14.png"/><Relationship Id="rId2" Type="http://schemas.openxmlformats.org/officeDocument/2006/relationships/image" Target="../media/image13.png"/><Relationship Id="rId1" Type="http://schemas.openxmlformats.org/officeDocument/2006/relationships/slideLayout" Target="../slideLayouts/slideLayout2.xml"/><Relationship Id="rId5" Type="http://schemas.openxmlformats.org/officeDocument/2006/relationships/image" Target="../media/image16.png"/><Relationship Id="rId4" Type="http://schemas.openxmlformats.org/officeDocument/2006/relationships/image" Target="../media/image15.png"/></Relationships>
</file>

<file path=ppt/slides/_rels/slide12.xml.rels><?xml version="1.0" encoding="UTF-8" standalone="yes"?>
<Relationships xmlns="http://schemas.openxmlformats.org/package/2006/relationships"><Relationship Id="rId3" Type="http://schemas.openxmlformats.org/officeDocument/2006/relationships/image" Target="../media/image18.png"/><Relationship Id="rId2" Type="http://schemas.openxmlformats.org/officeDocument/2006/relationships/image" Target="../media/image17.png"/><Relationship Id="rId1" Type="http://schemas.openxmlformats.org/officeDocument/2006/relationships/slideLayout" Target="../slideLayouts/slideLayout2.xml"/><Relationship Id="rId5" Type="http://schemas.openxmlformats.org/officeDocument/2006/relationships/image" Target="../media/image20.png"/><Relationship Id="rId4" Type="http://schemas.openxmlformats.org/officeDocument/2006/relationships/image" Target="../media/image19.png"/></Relationships>
</file>

<file path=ppt/slides/_rels/slide13.xml.rels><?xml version="1.0" encoding="UTF-8" standalone="yes"?>
<Relationships xmlns="http://schemas.openxmlformats.org/package/2006/relationships"><Relationship Id="rId8" Type="http://schemas.openxmlformats.org/officeDocument/2006/relationships/image" Target="../media/image24.png"/><Relationship Id="rId3" Type="http://schemas.openxmlformats.org/officeDocument/2006/relationships/image" Target="../media/image15.png"/><Relationship Id="rId7" Type="http://schemas.openxmlformats.org/officeDocument/2006/relationships/image" Target="../media/image23.png"/><Relationship Id="rId2" Type="http://schemas.openxmlformats.org/officeDocument/2006/relationships/image" Target="../media/image21.png"/><Relationship Id="rId1" Type="http://schemas.openxmlformats.org/officeDocument/2006/relationships/slideLayout" Target="../slideLayouts/slideLayout2.xml"/><Relationship Id="rId6" Type="http://schemas.openxmlformats.org/officeDocument/2006/relationships/image" Target="../media/image20.png"/><Relationship Id="rId5" Type="http://schemas.openxmlformats.org/officeDocument/2006/relationships/image" Target="../media/image22.png"/><Relationship Id="rId4" Type="http://schemas.openxmlformats.org/officeDocument/2006/relationships/image" Target="../media/image12.png"/></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2" Type="http://schemas.openxmlformats.org/officeDocument/2006/relationships/image" Target="../media/image3.gif"/><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jpeg"/><Relationship Id="rId2" Type="http://schemas.openxmlformats.org/officeDocument/2006/relationships/image" Target="../media/image6.gif"/><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2" Type="http://schemas.openxmlformats.org/officeDocument/2006/relationships/image" Target="../media/image9.pn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ctrTitle"/>
          </p:nvPr>
        </p:nvSpPr>
        <p:spPr>
          <a:xfrm>
            <a:off x="2267744" y="1772816"/>
            <a:ext cx="6172200" cy="2453658"/>
          </a:xfrm>
        </p:spPr>
        <p:txBody>
          <a:bodyPr>
            <a:normAutofit/>
          </a:bodyPr>
          <a:lstStyle/>
          <a:p>
            <a:pPr algn="ctr"/>
            <a:r>
              <a:rPr lang="ru-RU" dirty="0" smtClean="0"/>
              <a:t>Свертывание крови – новые механизмы самоорганизации в биологических системах</a:t>
            </a:r>
            <a:br>
              <a:rPr lang="ru-RU" dirty="0" smtClean="0"/>
            </a:br>
            <a:endParaRPr lang="ru-RU" dirty="0"/>
          </a:p>
        </p:txBody>
      </p:sp>
      <p:sp>
        <p:nvSpPr>
          <p:cNvPr id="3" name="Подзаголовок 2"/>
          <p:cNvSpPr>
            <a:spLocks noGrp="1"/>
          </p:cNvSpPr>
          <p:nvPr>
            <p:ph type="subTitle" idx="1"/>
          </p:nvPr>
        </p:nvSpPr>
        <p:spPr>
          <a:xfrm>
            <a:off x="4139952" y="4869160"/>
            <a:ext cx="4318248" cy="1505762"/>
          </a:xfrm>
        </p:spPr>
        <p:txBody>
          <a:bodyPr>
            <a:normAutofit fontScale="85000" lnSpcReduction="20000"/>
          </a:bodyPr>
          <a:lstStyle/>
          <a:p>
            <a:pPr algn="r"/>
            <a:r>
              <a:rPr lang="ru-RU" dirty="0" smtClean="0"/>
              <a:t>Выполнила:</a:t>
            </a:r>
          </a:p>
          <a:p>
            <a:pPr algn="r"/>
            <a:r>
              <a:rPr lang="ru-RU" dirty="0" smtClean="0"/>
              <a:t>Студентка 2 курса 205 группы</a:t>
            </a:r>
          </a:p>
          <a:p>
            <a:pPr algn="r"/>
            <a:r>
              <a:rPr lang="ru-RU" dirty="0" err="1" smtClean="0"/>
              <a:t>Мачинская</a:t>
            </a:r>
            <a:r>
              <a:rPr lang="ru-RU" dirty="0" smtClean="0"/>
              <a:t> Анастасия Эдуардовна </a:t>
            </a:r>
          </a:p>
          <a:p>
            <a:pPr algn="r"/>
            <a:r>
              <a:rPr lang="ru-RU" dirty="0" smtClean="0"/>
              <a:t>Научный руководитель:</a:t>
            </a:r>
          </a:p>
          <a:p>
            <a:pPr algn="r"/>
            <a:r>
              <a:rPr lang="ru-RU" dirty="0" smtClean="0"/>
              <a:t>Пантелеев Михаил Александрович, профессор</a:t>
            </a:r>
          </a:p>
          <a:p>
            <a:endParaRPr lang="ru-RU" dirty="0"/>
          </a:p>
        </p:txBody>
      </p:sp>
    </p:spTree>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908720"/>
            <a:ext cx="7467600" cy="5565232"/>
          </a:xfrm>
        </p:spPr>
        <p:txBody>
          <a:bodyPr/>
          <a:lstStyle/>
          <a:p>
            <a:r>
              <a:rPr lang="ru-RU" dirty="0" smtClean="0"/>
              <a:t>и соответствующие уравнения для скорости: </a:t>
            </a:r>
          </a:p>
          <a:p>
            <a:pPr>
              <a:buNone/>
            </a:pPr>
            <a:endParaRPr lang="ru-RU" dirty="0" smtClean="0"/>
          </a:p>
          <a:p>
            <a:endParaRPr lang="ru-RU" dirty="0"/>
          </a:p>
        </p:txBody>
      </p:sp>
      <p:sp>
        <p:nvSpPr>
          <p:cNvPr id="22530"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2529"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683568" y="1772816"/>
            <a:ext cx="6752550" cy="792088"/>
          </a:xfrm>
          <a:prstGeom prst="rect">
            <a:avLst/>
          </a:prstGeom>
          <a:noFill/>
        </p:spPr>
      </p:pic>
      <p:sp>
        <p:nvSpPr>
          <p:cNvPr id="22532"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2531"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3568" y="3068960"/>
            <a:ext cx="7102448" cy="864096"/>
          </a:xfrm>
          <a:prstGeom prst="rect">
            <a:avLst/>
          </a:prstGeom>
          <a:noFill/>
        </p:spPr>
      </p:pic>
      <p:sp>
        <p:nvSpPr>
          <p:cNvPr id="22534"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2533" name="Picture 5"/>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55576" y="4365104"/>
            <a:ext cx="7186750" cy="792088"/>
          </a:xfrm>
          <a:prstGeom prst="rect">
            <a:avLst/>
          </a:prstGeom>
          <a:noFill/>
        </p:spPr>
      </p:pic>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686800" cy="1143000"/>
          </a:xfrm>
        </p:spPr>
        <p:txBody>
          <a:bodyPr>
            <a:normAutofit fontScale="90000"/>
          </a:bodyPr>
          <a:lstStyle/>
          <a:p>
            <a:r>
              <a:rPr lang="ru-RU" dirty="0" smtClean="0"/>
              <a:t>Рассмотрим второй путь - связывание </a:t>
            </a:r>
            <a:r>
              <a:rPr lang="en-US" dirty="0" err="1" smtClean="0"/>
              <a:t>VIIa</a:t>
            </a:r>
            <a:r>
              <a:rPr lang="ru-RU" dirty="0" smtClean="0"/>
              <a:t> с мембраной фосфолипидных везикул.</a:t>
            </a:r>
            <a:br>
              <a:rPr lang="ru-RU" dirty="0" smtClean="0"/>
            </a:br>
            <a:endParaRPr lang="ru-RU" dirty="0"/>
          </a:p>
        </p:txBody>
      </p:sp>
      <p:sp>
        <p:nvSpPr>
          <p:cNvPr id="23554"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3556" name="Rectangle 4"/>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3555" name="Picture 3"/>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55576" y="1700808"/>
            <a:ext cx="2738876" cy="1080120"/>
          </a:xfrm>
          <a:prstGeom prst="rect">
            <a:avLst/>
          </a:prstGeom>
          <a:noFill/>
        </p:spPr>
      </p:pic>
      <p:sp>
        <p:nvSpPr>
          <p:cNvPr id="23558" name="Rectangle 6"/>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3557"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683568" y="3140968"/>
            <a:ext cx="5585236" cy="792088"/>
          </a:xfrm>
          <a:prstGeom prst="rect">
            <a:avLst/>
          </a:prstGeom>
          <a:noFill/>
        </p:spPr>
      </p:pic>
      <p:sp>
        <p:nvSpPr>
          <p:cNvPr id="23561" name="Rectangle 9"/>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3560" name="Picture 8"/>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755576" y="4365104"/>
            <a:ext cx="4860540" cy="720080"/>
          </a:xfrm>
          <a:prstGeom prst="rect">
            <a:avLst/>
          </a:prstGeom>
          <a:noFill/>
        </p:spPr>
      </p:pic>
      <p:sp>
        <p:nvSpPr>
          <p:cNvPr id="23562" name="Rectangle 10"/>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01775" algn="l"/>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3564" name="Rectangle 12"/>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3563" name="Picture 11"/>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27584" y="5301208"/>
            <a:ext cx="5428700" cy="792088"/>
          </a:xfrm>
          <a:prstGeom prst="rect">
            <a:avLst/>
          </a:prstGeom>
          <a:noFill/>
        </p:spPr>
      </p:pic>
      <p:sp>
        <p:nvSpPr>
          <p:cNvPr id="23565" name="Rectangle 13"/>
          <p:cNvSpPr>
            <a:spLocks noChangeArrowheads="1"/>
          </p:cNvSpPr>
          <p:nvPr/>
        </p:nvSpPr>
        <p:spPr bwMode="auto">
          <a:xfrm>
            <a:off x="0" y="847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01775" algn="l"/>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grpSp>
        <p:nvGrpSpPr>
          <p:cNvPr id="23569" name="Группа 16"/>
          <p:cNvGrpSpPr>
            <a:grpSpLocks/>
          </p:cNvGrpSpPr>
          <p:nvPr/>
        </p:nvGrpSpPr>
        <p:grpSpPr bwMode="auto">
          <a:xfrm>
            <a:off x="4860032" y="1196752"/>
            <a:ext cx="3659188" cy="2552700"/>
            <a:chOff x="3019" y="0"/>
            <a:chExt cx="36588" cy="25527"/>
          </a:xfrm>
        </p:grpSpPr>
        <p:sp>
          <p:nvSpPr>
            <p:cNvPr id="8" name="Дуга 8"/>
            <p:cNvSpPr>
              <a:spLocks/>
            </p:cNvSpPr>
            <p:nvPr/>
          </p:nvSpPr>
          <p:spPr bwMode="auto">
            <a:xfrm>
              <a:off x="3019" y="14391"/>
              <a:ext cx="36588" cy="11136"/>
            </a:xfrm>
            <a:custGeom>
              <a:avLst/>
              <a:gdLst>
                <a:gd name="T0" fmla="*/ 39446 w 3658870"/>
                <a:gd name="T1" fmla="*/ 441779 h 1113550"/>
                <a:gd name="T2" fmla="*/ 1817760 w 3658870"/>
                <a:gd name="T3" fmla="*/ 12 h 1113550"/>
                <a:gd name="T4" fmla="*/ 3556221 w 3658870"/>
                <a:gd name="T5" fmla="*/ 372896 h 1113550"/>
                <a:gd name="T6" fmla="*/ 0 60000 65536"/>
                <a:gd name="T7" fmla="*/ 0 60000 65536"/>
                <a:gd name="T8" fmla="*/ 0 60000 65536"/>
                <a:gd name="T9" fmla="*/ 0 w 3658870"/>
                <a:gd name="T10" fmla="*/ 0 h 1113550"/>
                <a:gd name="T11" fmla="*/ 3658870 w 3658870"/>
                <a:gd name="T12" fmla="*/ 1113550 h 1113550"/>
              </a:gdLst>
              <a:ahLst/>
              <a:cxnLst>
                <a:cxn ang="T6">
                  <a:pos x="T0" y="T1"/>
                </a:cxn>
                <a:cxn ang="T7">
                  <a:pos x="T2" y="T3"/>
                </a:cxn>
                <a:cxn ang="T8">
                  <a:pos x="T4" y="T5"/>
                </a:cxn>
              </a:cxnLst>
              <a:rect l="T9" t="T10" r="T11" b="T12"/>
              <a:pathLst>
                <a:path w="3658870" h="1113550" stroke="0">
                  <a:moveTo>
                    <a:pt x="39446" y="441779"/>
                  </a:moveTo>
                  <a:cubicBezTo>
                    <a:pt x="217146" y="185579"/>
                    <a:pt x="957411" y="1683"/>
                    <a:pt x="1817760" y="12"/>
                  </a:cubicBezTo>
                  <a:cubicBezTo>
                    <a:pt x="2599505" y="-1506"/>
                    <a:pt x="3298037" y="148322"/>
                    <a:pt x="3556221" y="372896"/>
                  </a:cubicBezTo>
                  <a:lnTo>
                    <a:pt x="1829435" y="556775"/>
                  </a:lnTo>
                  <a:lnTo>
                    <a:pt x="39446" y="441779"/>
                  </a:lnTo>
                  <a:close/>
                </a:path>
                <a:path w="3658870" h="1113550" fill="none">
                  <a:moveTo>
                    <a:pt x="39446" y="441779"/>
                  </a:moveTo>
                  <a:cubicBezTo>
                    <a:pt x="217146" y="185579"/>
                    <a:pt x="957411" y="1683"/>
                    <a:pt x="1817760" y="12"/>
                  </a:cubicBezTo>
                  <a:cubicBezTo>
                    <a:pt x="2599505" y="-1506"/>
                    <a:pt x="3298037" y="148322"/>
                    <a:pt x="3556221" y="372896"/>
                  </a:cubicBezTo>
                </a:path>
              </a:pathLst>
            </a:custGeom>
            <a:noFill/>
            <a:ln w="2857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l"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smtClean="0">
                  <a:ln>
                    <a:noFill/>
                  </a:ln>
                  <a:solidFill>
                    <a:schemeClr val="tx1"/>
                  </a:solidFill>
                  <a:effectLst/>
                  <a:latin typeface="Calibri" pitchFamily="34" charset="0"/>
                  <a:cs typeface="Arial" pitchFamily="34" charset="0"/>
                </a:rPr>
                <a:t>                   PS</a:t>
              </a:r>
            </a:p>
            <a:p>
              <a:pPr marL="0" marR="0" lvl="0" indent="0" algn="ctr" defTabSz="914400" rtl="0" eaLnBrk="1" fontAlgn="base" latinLnBrk="0" hangingPunct="1">
                <a:lnSpc>
                  <a:spcPct val="100000"/>
                </a:lnSpc>
                <a:spcBef>
                  <a:spcPct val="0"/>
                </a:spcBef>
                <a:spcAft>
                  <a:spcPct val="0"/>
                </a:spcAft>
                <a:buClrTx/>
                <a:buSzTx/>
                <a:buFontTx/>
                <a:buNone/>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Прямоугольник с двумя скругленными соседними углами 9"/>
            <p:cNvSpPr>
              <a:spLocks/>
            </p:cNvSpPr>
            <p:nvPr/>
          </p:nvSpPr>
          <p:spPr bwMode="auto">
            <a:xfrm>
              <a:off x="20099" y="11128"/>
              <a:ext cx="5429" cy="3352"/>
            </a:xfrm>
            <a:custGeom>
              <a:avLst/>
              <a:gdLst>
                <a:gd name="T0" fmla="*/ 55881 w 542925"/>
                <a:gd name="T1" fmla="*/ 0 h 335280"/>
                <a:gd name="T2" fmla="*/ 487044 w 542925"/>
                <a:gd name="T3" fmla="*/ 0 h 335280"/>
                <a:gd name="T4" fmla="*/ 542925 w 542925"/>
                <a:gd name="T5" fmla="*/ 55881 h 335280"/>
                <a:gd name="T6" fmla="*/ 542925 w 542925"/>
                <a:gd name="T7" fmla="*/ 335280 h 335280"/>
                <a:gd name="T8" fmla="*/ 542925 w 542925"/>
                <a:gd name="T9" fmla="*/ 335280 h 335280"/>
                <a:gd name="T10" fmla="*/ 0 w 542925"/>
                <a:gd name="T11" fmla="*/ 335280 h 335280"/>
                <a:gd name="T12" fmla="*/ 0 w 542925"/>
                <a:gd name="T13" fmla="*/ 335280 h 335280"/>
                <a:gd name="T14" fmla="*/ 0 w 542925"/>
                <a:gd name="T15" fmla="*/ 55881 h 335280"/>
                <a:gd name="T16" fmla="*/ 55881 w 542925"/>
                <a:gd name="T17" fmla="*/ 0 h 335280"/>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42925"/>
                <a:gd name="T28" fmla="*/ 0 h 335280"/>
                <a:gd name="T29" fmla="*/ 542925 w 542925"/>
                <a:gd name="T30" fmla="*/ 335280 h 335280"/>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42925" h="335280">
                  <a:moveTo>
                    <a:pt x="55881" y="0"/>
                  </a:moveTo>
                  <a:lnTo>
                    <a:pt x="487044" y="0"/>
                  </a:lnTo>
                  <a:cubicBezTo>
                    <a:pt x="517906" y="0"/>
                    <a:pt x="542925" y="25019"/>
                    <a:pt x="542925" y="55881"/>
                  </a:cubicBezTo>
                  <a:lnTo>
                    <a:pt x="542925" y="335280"/>
                  </a:lnTo>
                  <a:lnTo>
                    <a:pt x="0" y="335280"/>
                  </a:lnTo>
                  <a:lnTo>
                    <a:pt x="0" y="55881"/>
                  </a:lnTo>
                  <a:cubicBezTo>
                    <a:pt x="0" y="25019"/>
                    <a:pt x="25019" y="0"/>
                    <a:pt x="55881" y="0"/>
                  </a:cubicBezTo>
                  <a:close/>
                </a:path>
              </a:pathLst>
            </a:custGeom>
            <a:solidFill>
              <a:srgbClr val="00B050"/>
            </a:solidFill>
            <a:ln w="190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cs typeface="Arial" pitchFamily="34" charset="0"/>
                </a:rPr>
                <a:t>TF</a:t>
              </a:r>
              <a:endParaRPr kumimoji="0" lang="ru-RU"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10" name="Овал 10"/>
            <p:cNvSpPr>
              <a:spLocks noChangeArrowheads="1"/>
            </p:cNvSpPr>
            <p:nvPr/>
          </p:nvSpPr>
          <p:spPr bwMode="auto">
            <a:xfrm>
              <a:off x="4830" y="0"/>
              <a:ext cx="6382" cy="3873"/>
            </a:xfrm>
            <a:prstGeom prst="ellipse">
              <a:avLst/>
            </a:prstGeom>
            <a:solidFill>
              <a:srgbClr val="4F81B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ts val="1000"/>
                </a:spcAft>
                <a:buClrTx/>
                <a:buSzTx/>
                <a:buFontTx/>
                <a:buNone/>
                <a:tabLst/>
              </a:pPr>
              <a:r>
                <a:rPr kumimoji="0" lang="en-US" sz="1100" b="0" i="0" u="none" strike="noStrike" cap="none" normalizeH="0" baseline="0" smtClean="0">
                  <a:ln>
                    <a:noFill/>
                  </a:ln>
                  <a:solidFill>
                    <a:schemeClr val="tx1"/>
                  </a:solidFill>
                  <a:effectLst/>
                  <a:latin typeface="Calibri" pitchFamily="34" charset="0"/>
                  <a:cs typeface="Arial" pitchFamily="34" charset="0"/>
                </a:rPr>
                <a:t>VIIa</a:t>
              </a: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cxnSp>
          <p:nvCxnSpPr>
            <p:cNvPr id="12" name="Прямая со стрелкой 12"/>
            <p:cNvCxnSpPr>
              <a:cxnSpLocks noChangeShapeType="1"/>
            </p:cNvCxnSpPr>
            <p:nvPr/>
          </p:nvCxnSpPr>
          <p:spPr bwMode="auto">
            <a:xfrm>
              <a:off x="7763" y="4744"/>
              <a:ext cx="1726" cy="9748"/>
            </a:xfrm>
            <a:prstGeom prst="straightConnector1">
              <a:avLst/>
            </a:prstGeom>
            <a:noFill/>
            <a:ln w="28575">
              <a:solidFill>
                <a:srgbClr val="000000"/>
              </a:solidFill>
              <a:prstDash val="dash"/>
              <a:round/>
              <a:headEnd/>
              <a:tailEnd type="arrow" w="med" len="med"/>
            </a:ln>
          </p:spPr>
        </p:cxnSp>
      </p:gr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260648"/>
            <a:ext cx="7467600" cy="6213304"/>
          </a:xfrm>
        </p:spPr>
        <p:txBody>
          <a:bodyPr/>
          <a:lstStyle/>
          <a:p>
            <a:r>
              <a:rPr lang="ru-RU" dirty="0" smtClean="0"/>
              <a:t>Дальнейшее перемещение связанного </a:t>
            </a:r>
            <a:r>
              <a:rPr lang="en-US" dirty="0" err="1" smtClean="0"/>
              <a:t>VIIa</a:t>
            </a:r>
            <a:r>
              <a:rPr lang="ru-RU" dirty="0" smtClean="0"/>
              <a:t> фактора по мембране к тканевому фактору</a:t>
            </a:r>
            <a:endParaRPr lang="ru-RU" dirty="0"/>
          </a:p>
        </p:txBody>
      </p:sp>
      <p:sp>
        <p:nvSpPr>
          <p:cNvPr id="24578" name="Rectangle 2"/>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77" name="Picture 1"/>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755576" y="1844824"/>
            <a:ext cx="3460241" cy="936104"/>
          </a:xfrm>
          <a:prstGeom prst="rect">
            <a:avLst/>
          </a:prstGeom>
          <a:noFill/>
        </p:spPr>
      </p:pic>
      <p:sp>
        <p:nvSpPr>
          <p:cNvPr id="24580" name="Rectangle 4"/>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79" name="Picture 3"/>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755576" y="3068960"/>
            <a:ext cx="6094336" cy="720080"/>
          </a:xfrm>
          <a:prstGeom prst="rect">
            <a:avLst/>
          </a:prstGeom>
          <a:noFill/>
        </p:spPr>
      </p:pic>
      <p:sp>
        <p:nvSpPr>
          <p:cNvPr id="24581" name="Rectangle 5"/>
          <p:cNvSpPr>
            <a:spLocks noChangeArrowheads="1"/>
          </p:cNvSpPr>
          <p:nvPr/>
        </p:nvSpPr>
        <p:spPr bwMode="auto">
          <a:xfrm>
            <a:off x="0" y="8477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01775" algn="l"/>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4583"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82" name="Picture 6"/>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683568" y="3933056"/>
            <a:ext cx="6916281" cy="792088"/>
          </a:xfrm>
          <a:prstGeom prst="rect">
            <a:avLst/>
          </a:prstGeom>
          <a:noFill/>
        </p:spPr>
      </p:pic>
      <p:sp>
        <p:nvSpPr>
          <p:cNvPr id="24584" name="Rectangle 8"/>
          <p:cNvSpPr>
            <a:spLocks noChangeArrowheads="1"/>
          </p:cNvSpPr>
          <p:nvPr/>
        </p:nvSpPr>
        <p:spPr bwMode="auto">
          <a:xfrm>
            <a:off x="0" y="8477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01775" algn="l"/>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4586" name="Rectangle 10"/>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4585" name="Picture 9"/>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683568" y="5013176"/>
            <a:ext cx="7573134" cy="792088"/>
          </a:xfrm>
          <a:prstGeom prst="rect">
            <a:avLst/>
          </a:prstGeom>
          <a:noFill/>
        </p:spPr>
      </p:pic>
      <p:sp>
        <p:nvSpPr>
          <p:cNvPr id="24587" name="Rectangle 11"/>
          <p:cNvSpPr>
            <a:spLocks noChangeArrowheads="1"/>
          </p:cNvSpPr>
          <p:nvPr/>
        </p:nvSpPr>
        <p:spPr bwMode="auto">
          <a:xfrm>
            <a:off x="0" y="847725"/>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01775" algn="l"/>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4601" name="Rectangle 25"/>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24596" name="Группа 21"/>
          <p:cNvGrpSpPr>
            <a:grpSpLocks/>
          </p:cNvGrpSpPr>
          <p:nvPr/>
        </p:nvGrpSpPr>
        <p:grpSpPr bwMode="auto">
          <a:xfrm>
            <a:off x="4427984" y="1700808"/>
            <a:ext cx="3888432" cy="1152128"/>
            <a:chOff x="0" y="0"/>
            <a:chExt cx="36398" cy="8712"/>
          </a:xfrm>
        </p:grpSpPr>
        <p:sp>
          <p:nvSpPr>
            <p:cNvPr id="4" name="Дуга 17"/>
            <p:cNvSpPr>
              <a:spLocks/>
            </p:cNvSpPr>
            <p:nvPr/>
          </p:nvSpPr>
          <p:spPr bwMode="auto">
            <a:xfrm>
              <a:off x="0" y="3709"/>
              <a:ext cx="36398" cy="5003"/>
            </a:xfrm>
            <a:custGeom>
              <a:avLst/>
              <a:gdLst>
                <a:gd name="T0" fmla="*/ 1073 w 3639820"/>
                <a:gd name="T1" fmla="*/ 258756 h 500332"/>
                <a:gd name="T2" fmla="*/ 1674887 w 3639820"/>
                <a:gd name="T3" fmla="*/ 796 h 500332"/>
                <a:gd name="T4" fmla="*/ 1963371 w 3639820"/>
                <a:gd name="T5" fmla="*/ 779 h 500332"/>
                <a:gd name="T6" fmla="*/ 3639820 w 3639820"/>
                <a:gd name="T7" fmla="*/ 250167 h 500332"/>
                <a:gd name="T8" fmla="*/ 0 60000 65536"/>
                <a:gd name="T9" fmla="*/ 0 60000 65536"/>
                <a:gd name="T10" fmla="*/ 0 60000 65536"/>
                <a:gd name="T11" fmla="*/ 0 60000 65536"/>
                <a:gd name="T12" fmla="*/ 0 w 3639820"/>
                <a:gd name="T13" fmla="*/ 0 h 500332"/>
                <a:gd name="T14" fmla="*/ 3639820 w 3639820"/>
                <a:gd name="T15" fmla="*/ 500332 h 500332"/>
              </a:gdLst>
              <a:ahLst/>
              <a:cxnLst>
                <a:cxn ang="T8">
                  <a:pos x="T0" y="T1"/>
                </a:cxn>
                <a:cxn ang="T9">
                  <a:pos x="T2" y="T3"/>
                </a:cxn>
                <a:cxn ang="T10">
                  <a:pos x="T4" y="T5"/>
                </a:cxn>
                <a:cxn ang="T11">
                  <a:pos x="T6" y="T7"/>
                </a:cxn>
              </a:cxnLst>
              <a:rect l="T12" t="T13" r="T14" b="T15"/>
              <a:pathLst>
                <a:path w="3639820" h="500332" stroke="0">
                  <a:moveTo>
                    <a:pt x="1073" y="258756"/>
                  </a:moveTo>
                  <a:cubicBezTo>
                    <a:pt x="-32335" y="125090"/>
                    <a:pt x="705010" y="11454"/>
                    <a:pt x="1674887" y="796"/>
                  </a:cubicBezTo>
                  <a:cubicBezTo>
                    <a:pt x="1770894" y="-259"/>
                    <a:pt x="1867358" y="-265"/>
                    <a:pt x="1963371" y="779"/>
                  </a:cubicBezTo>
                  <a:cubicBezTo>
                    <a:pt x="2909889" y="11067"/>
                    <a:pt x="3639820" y="119651"/>
                    <a:pt x="3639820" y="250167"/>
                  </a:cubicBezTo>
                  <a:lnTo>
                    <a:pt x="1819910" y="250166"/>
                  </a:lnTo>
                  <a:lnTo>
                    <a:pt x="1073" y="258756"/>
                  </a:lnTo>
                  <a:close/>
                </a:path>
                <a:path w="3639820" h="500332" fill="none">
                  <a:moveTo>
                    <a:pt x="1073" y="258756"/>
                  </a:moveTo>
                  <a:cubicBezTo>
                    <a:pt x="-32335" y="125090"/>
                    <a:pt x="705010" y="11454"/>
                    <a:pt x="1674887" y="796"/>
                  </a:cubicBezTo>
                  <a:cubicBezTo>
                    <a:pt x="1770894" y="-259"/>
                    <a:pt x="1867358" y="-265"/>
                    <a:pt x="1963371" y="779"/>
                  </a:cubicBezTo>
                  <a:cubicBezTo>
                    <a:pt x="2909889" y="11067"/>
                    <a:pt x="3639820" y="119651"/>
                    <a:pt x="3639820" y="250167"/>
                  </a:cubicBezTo>
                </a:path>
              </a:pathLst>
            </a:custGeom>
            <a:noFill/>
            <a:ln w="19050">
              <a:solidFill>
                <a:srgbClr val="000000"/>
              </a:solidFill>
              <a:miter lim="800000"/>
              <a:headEnd/>
              <a:tailEnd/>
            </a:ln>
          </p:spPr>
          <p:txBody>
            <a:bodyPr vert="horz" wrap="square" lIns="91440" tIns="45720" rIns="91440" bIns="45720" numCol="1" anchor="b"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Times New Roman" pitchFamily="18" charset="0"/>
                  <a:ea typeface="Calibri" pitchFamily="34" charset="0"/>
                  <a:cs typeface="Times New Roman" pitchFamily="18" charset="0"/>
                </a:rPr>
                <a:t>PS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5" name="Прямоугольник с одним вырезанным скругленным углом 18"/>
            <p:cNvSpPr>
              <a:spLocks/>
            </p:cNvSpPr>
            <p:nvPr/>
          </p:nvSpPr>
          <p:spPr bwMode="auto">
            <a:xfrm>
              <a:off x="20358" y="603"/>
              <a:ext cx="4572" cy="3106"/>
            </a:xfrm>
            <a:custGeom>
              <a:avLst/>
              <a:gdLst>
                <a:gd name="T0" fmla="*/ 51760 w 457200"/>
                <a:gd name="T1" fmla="*/ 0 h 310551"/>
                <a:gd name="T2" fmla="*/ 405440 w 457200"/>
                <a:gd name="T3" fmla="*/ 0 h 310551"/>
                <a:gd name="T4" fmla="*/ 457200 w 457200"/>
                <a:gd name="T5" fmla="*/ 51760 h 310551"/>
                <a:gd name="T6" fmla="*/ 457200 w 457200"/>
                <a:gd name="T7" fmla="*/ 310551 h 310551"/>
                <a:gd name="T8" fmla="*/ 0 w 457200"/>
                <a:gd name="T9" fmla="*/ 310551 h 310551"/>
                <a:gd name="T10" fmla="*/ 0 w 457200"/>
                <a:gd name="T11" fmla="*/ 51760 h 310551"/>
                <a:gd name="T12" fmla="*/ 51760 w 457200"/>
                <a:gd name="T13" fmla="*/ 0 h 310551"/>
                <a:gd name="T14" fmla="*/ 0 60000 65536"/>
                <a:gd name="T15" fmla="*/ 0 60000 65536"/>
                <a:gd name="T16" fmla="*/ 0 60000 65536"/>
                <a:gd name="T17" fmla="*/ 0 60000 65536"/>
                <a:gd name="T18" fmla="*/ 0 60000 65536"/>
                <a:gd name="T19" fmla="*/ 0 60000 65536"/>
                <a:gd name="T20" fmla="*/ 0 60000 65536"/>
                <a:gd name="T21" fmla="*/ 0 w 457200"/>
                <a:gd name="T22" fmla="*/ 0 h 310551"/>
                <a:gd name="T23" fmla="*/ 457200 w 457200"/>
                <a:gd name="T24" fmla="*/ 310551 h 310551"/>
              </a:gdLst>
              <a:ahLst/>
              <a:cxnLst>
                <a:cxn ang="T14">
                  <a:pos x="T0" y="T1"/>
                </a:cxn>
                <a:cxn ang="T15">
                  <a:pos x="T2" y="T3"/>
                </a:cxn>
                <a:cxn ang="T16">
                  <a:pos x="T4" y="T5"/>
                </a:cxn>
                <a:cxn ang="T17">
                  <a:pos x="T6" y="T7"/>
                </a:cxn>
                <a:cxn ang="T18">
                  <a:pos x="T8" y="T9"/>
                </a:cxn>
                <a:cxn ang="T19">
                  <a:pos x="T10" y="T11"/>
                </a:cxn>
                <a:cxn ang="T20">
                  <a:pos x="T12" y="T13"/>
                </a:cxn>
              </a:cxnLst>
              <a:rect l="T21" t="T22" r="T23" b="T24"/>
              <a:pathLst>
                <a:path w="457200" h="310551">
                  <a:moveTo>
                    <a:pt x="51760" y="0"/>
                  </a:moveTo>
                  <a:lnTo>
                    <a:pt x="405440" y="0"/>
                  </a:lnTo>
                  <a:lnTo>
                    <a:pt x="457200" y="51760"/>
                  </a:lnTo>
                  <a:lnTo>
                    <a:pt x="457200" y="310551"/>
                  </a:lnTo>
                  <a:lnTo>
                    <a:pt x="0" y="310551"/>
                  </a:lnTo>
                  <a:lnTo>
                    <a:pt x="0" y="51760"/>
                  </a:lnTo>
                  <a:cubicBezTo>
                    <a:pt x="0" y="23174"/>
                    <a:pt x="23174" y="0"/>
                    <a:pt x="51760" y="0"/>
                  </a:cubicBezTo>
                  <a:close/>
                </a:path>
              </a:pathLst>
            </a:custGeom>
            <a:solidFill>
              <a:srgbClr val="00B050"/>
            </a:solidFill>
            <a:ln w="2540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TF</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6" name="Овал 19"/>
            <p:cNvSpPr>
              <a:spLocks noChangeArrowheads="1"/>
            </p:cNvSpPr>
            <p:nvPr/>
          </p:nvSpPr>
          <p:spPr bwMode="auto">
            <a:xfrm>
              <a:off x="3450" y="0"/>
              <a:ext cx="6551" cy="3709"/>
            </a:xfrm>
            <a:prstGeom prst="ellipse">
              <a:avLst/>
            </a:prstGeom>
            <a:solidFill>
              <a:srgbClr val="4F81B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VIIa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7" name="Прямая со стрелкой 20"/>
            <p:cNvSpPr>
              <a:spLocks noChangeShapeType="1"/>
            </p:cNvSpPr>
            <p:nvPr/>
          </p:nvSpPr>
          <p:spPr bwMode="auto">
            <a:xfrm>
              <a:off x="11386" y="2242"/>
              <a:ext cx="7678" cy="0"/>
            </a:xfrm>
            <a:prstGeom prst="straightConnector1">
              <a:avLst/>
            </a:prstGeom>
            <a:noFill/>
            <a:ln w="28575">
              <a:solidFill>
                <a:srgbClr val="000000"/>
              </a:solidFill>
              <a:prstDash val="dash"/>
              <a:round/>
              <a:headEnd/>
              <a:tailEnd type="arrow" w="med" len="med"/>
            </a:ln>
          </p:spPr>
          <p:txBody>
            <a:bodyPr vert="horz" wrap="square" lIns="91440" tIns="45720" rIns="91440" bIns="45720" numCol="1" anchor="t" anchorCtr="0" compatLnSpc="1">
              <a:prstTxWarp prst="textNoShape">
                <a:avLst/>
              </a:prstTxWarp>
            </a:bodyPr>
            <a:lstStyle/>
            <a:p>
              <a:endParaRPr lang="ru-RU"/>
            </a:p>
          </p:txBody>
        </p:sp>
      </p:grpSp>
      <p:sp>
        <p:nvSpPr>
          <p:cNvPr id="24605" name="Rectangle 29"/>
          <p:cNvSpPr>
            <a:spLocks noChangeArrowheads="1"/>
          </p:cNvSpPr>
          <p:nvPr/>
        </p:nvSpPr>
        <p:spPr bwMode="auto">
          <a:xfrm>
            <a:off x="0" y="1328738"/>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01775" algn="l"/>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457200" y="404664"/>
            <a:ext cx="7467600" cy="6069288"/>
          </a:xfrm>
        </p:spPr>
        <p:txBody>
          <a:bodyPr/>
          <a:lstStyle/>
          <a:p>
            <a:r>
              <a:rPr lang="ru-RU" dirty="0" smtClean="0"/>
              <a:t>Объединяя все уравнения в одну систему, получим</a:t>
            </a:r>
            <a:r>
              <a:rPr lang="ru-RU" dirty="0" smtClean="0"/>
              <a:t>:</a:t>
            </a:r>
          </a:p>
          <a:p>
            <a:endParaRPr lang="ru-RU" dirty="0" smtClean="0"/>
          </a:p>
        </p:txBody>
      </p:sp>
      <p:pic>
        <p:nvPicPr>
          <p:cNvPr id="25606" name="Picture 6"/>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27583" y="1268760"/>
            <a:ext cx="7820069" cy="576064"/>
          </a:xfrm>
          <a:prstGeom prst="rect">
            <a:avLst/>
          </a:prstGeom>
          <a:noFill/>
        </p:spPr>
      </p:pic>
      <p:pic>
        <p:nvPicPr>
          <p:cNvPr id="25605" name="Picture 5"/>
          <p:cNvPicPr>
            <a:picLocks noChangeAspect="1" noChangeArrowheads="1"/>
          </p:cNvPicPr>
          <p:nvPr/>
        </p:nvPicPr>
        <p:blipFill>
          <a:blip r:embed="rId3" cstate="print">
            <a:clrChange>
              <a:clrFrom>
                <a:srgbClr val="FFFFFF"/>
              </a:clrFrom>
              <a:clrTo>
                <a:srgbClr val="FFFFFF">
                  <a:alpha val="0"/>
                </a:srgbClr>
              </a:clrTo>
            </a:clrChange>
          </a:blip>
          <a:srcRect/>
          <a:stretch>
            <a:fillRect/>
          </a:stretch>
        </p:blipFill>
        <p:spPr bwMode="auto">
          <a:xfrm>
            <a:off x="827584" y="1844824"/>
            <a:ext cx="3888432" cy="576064"/>
          </a:xfrm>
          <a:prstGeom prst="rect">
            <a:avLst/>
          </a:prstGeom>
          <a:noFill/>
        </p:spPr>
      </p:pic>
      <p:pic>
        <p:nvPicPr>
          <p:cNvPr id="25603" name="Picture 3"/>
          <p:cNvPicPr>
            <a:picLocks noChangeAspect="1" noChangeArrowheads="1"/>
          </p:cNvPicPr>
          <p:nvPr/>
        </p:nvPicPr>
        <p:blipFill>
          <a:blip r:embed="rId4" cstate="print">
            <a:clrChange>
              <a:clrFrom>
                <a:srgbClr val="FFFFFF"/>
              </a:clrFrom>
              <a:clrTo>
                <a:srgbClr val="FFFFFF">
                  <a:alpha val="0"/>
                </a:srgbClr>
              </a:clrTo>
            </a:clrChange>
          </a:blip>
          <a:srcRect/>
          <a:stretch>
            <a:fillRect/>
          </a:stretch>
        </p:blipFill>
        <p:spPr bwMode="auto">
          <a:xfrm>
            <a:off x="827584" y="3717032"/>
            <a:ext cx="5226727" cy="576064"/>
          </a:xfrm>
          <a:prstGeom prst="rect">
            <a:avLst/>
          </a:prstGeom>
          <a:noFill/>
        </p:spPr>
      </p:pic>
      <p:pic>
        <p:nvPicPr>
          <p:cNvPr id="25602" name="Picture 2"/>
          <p:cNvPicPr>
            <a:picLocks noChangeAspect="1" noChangeArrowheads="1"/>
          </p:cNvPicPr>
          <p:nvPr/>
        </p:nvPicPr>
        <p:blipFill>
          <a:blip r:embed="rId5" cstate="print">
            <a:clrChange>
              <a:clrFrom>
                <a:srgbClr val="FFFFFF"/>
              </a:clrFrom>
              <a:clrTo>
                <a:srgbClr val="FFFFFF">
                  <a:alpha val="0"/>
                </a:srgbClr>
              </a:clrTo>
            </a:clrChange>
          </a:blip>
          <a:srcRect/>
          <a:stretch>
            <a:fillRect/>
          </a:stretch>
        </p:blipFill>
        <p:spPr bwMode="auto">
          <a:xfrm>
            <a:off x="827584" y="4653136"/>
            <a:ext cx="8054358" cy="576064"/>
          </a:xfrm>
          <a:prstGeom prst="rect">
            <a:avLst/>
          </a:prstGeom>
          <a:noFill/>
        </p:spPr>
      </p:pic>
      <p:pic>
        <p:nvPicPr>
          <p:cNvPr id="25601" name="Picture 1"/>
          <p:cNvPicPr>
            <a:picLocks noChangeAspect="1" noChangeArrowheads="1"/>
          </p:cNvPicPr>
          <p:nvPr/>
        </p:nvPicPr>
        <p:blipFill>
          <a:blip r:embed="rId6" cstate="print">
            <a:clrChange>
              <a:clrFrom>
                <a:srgbClr val="FFFFFF"/>
              </a:clrFrom>
              <a:clrTo>
                <a:srgbClr val="FFFFFF">
                  <a:alpha val="0"/>
                </a:srgbClr>
              </a:clrTo>
            </a:clrChange>
          </a:blip>
          <a:srcRect/>
          <a:stretch>
            <a:fillRect/>
          </a:stretch>
        </p:blipFill>
        <p:spPr bwMode="auto">
          <a:xfrm>
            <a:off x="899592" y="5589240"/>
            <a:ext cx="5507734" cy="576064"/>
          </a:xfrm>
          <a:prstGeom prst="rect">
            <a:avLst/>
          </a:prstGeom>
          <a:noFill/>
        </p:spPr>
      </p:pic>
      <p:sp>
        <p:nvSpPr>
          <p:cNvPr id="25607" name="Rectangle 7"/>
          <p:cNvSpPr>
            <a:spLocks noChangeArrowheads="1"/>
          </p:cNvSpPr>
          <p:nvPr/>
        </p:nvSpPr>
        <p:spPr bwMode="auto">
          <a:xfrm>
            <a:off x="0" y="0"/>
            <a:ext cx="9144000" cy="45720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08" name="Rectangle 8"/>
          <p:cNvSpPr>
            <a:spLocks noChangeArrowheads="1"/>
          </p:cNvSpPr>
          <p:nvPr/>
        </p:nvSpPr>
        <p:spPr bwMode="auto">
          <a:xfrm>
            <a:off x="0" y="838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01775" algn="l"/>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5609" name="Rectangle 9"/>
          <p:cNvSpPr>
            <a:spLocks noChangeArrowheads="1"/>
          </p:cNvSpPr>
          <p:nvPr/>
        </p:nvSpPr>
        <p:spPr bwMode="auto">
          <a:xfrm>
            <a:off x="0" y="12192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01775" algn="l"/>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5610" name="Rectangle 10"/>
          <p:cNvSpPr>
            <a:spLocks noChangeArrowheads="1"/>
          </p:cNvSpPr>
          <p:nvPr/>
        </p:nvSpPr>
        <p:spPr bwMode="auto">
          <a:xfrm>
            <a:off x="0" y="160972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01775" algn="l"/>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5611" name="Rectangle 11"/>
          <p:cNvSpPr>
            <a:spLocks noChangeArrowheads="1"/>
          </p:cNvSpPr>
          <p:nvPr/>
        </p:nvSpPr>
        <p:spPr bwMode="auto">
          <a:xfrm>
            <a:off x="0" y="200025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01775" algn="l"/>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5612" name="Rectangle 12"/>
          <p:cNvSpPr>
            <a:spLocks noChangeArrowheads="1"/>
          </p:cNvSpPr>
          <p:nvPr/>
        </p:nvSpPr>
        <p:spPr bwMode="auto">
          <a:xfrm>
            <a:off x="0" y="2390775"/>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01775" algn="l"/>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5613" name="Rectangle 13"/>
          <p:cNvSpPr>
            <a:spLocks noChangeArrowheads="1"/>
          </p:cNvSpPr>
          <p:nvPr/>
        </p:nvSpPr>
        <p:spPr bwMode="auto">
          <a:xfrm>
            <a:off x="0" y="278130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pPr marL="0" marR="0" lvl="0" indent="0" algn="l" defTabSz="914400" rtl="0" eaLnBrk="1" fontAlgn="base" latinLnBrk="0" hangingPunct="1">
              <a:lnSpc>
                <a:spcPct val="100000"/>
              </a:lnSpc>
              <a:spcBef>
                <a:spcPct val="0"/>
              </a:spcBef>
              <a:spcAft>
                <a:spcPct val="0"/>
              </a:spcAft>
              <a:buClrTx/>
              <a:buSzTx/>
              <a:buFontTx/>
              <a:buNone/>
              <a:tabLst>
                <a:tab pos="1501775" algn="l"/>
              </a:tabLst>
            </a:pPr>
            <a:endParaRPr kumimoji="0" lang="ru-RU" sz="1800" b="0" i="0" u="none" strike="noStrike" cap="none" normalizeH="0" baseline="0" smtClean="0">
              <a:ln>
                <a:noFill/>
              </a:ln>
              <a:solidFill>
                <a:schemeClr val="tx1"/>
              </a:solidFill>
              <a:effectLst/>
              <a:latin typeface="Arial" pitchFamily="34" charset="0"/>
              <a:cs typeface="Arial" pitchFamily="34" charset="0"/>
            </a:endParaRPr>
          </a:p>
        </p:txBody>
      </p:sp>
      <p:sp>
        <p:nvSpPr>
          <p:cNvPr id="25615" name="Rectangle 15"/>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5614" name="Picture 14"/>
          <p:cNvPicPr>
            <a:picLocks noChangeAspect="1" noChangeArrowheads="1"/>
          </p:cNvPicPr>
          <p:nvPr/>
        </p:nvPicPr>
        <p:blipFill>
          <a:blip r:embed="rId7" cstate="print">
            <a:clrChange>
              <a:clrFrom>
                <a:srgbClr val="FFFFFF"/>
              </a:clrFrom>
              <a:clrTo>
                <a:srgbClr val="FFFFFF">
                  <a:alpha val="0"/>
                </a:srgbClr>
              </a:clrTo>
            </a:clrChange>
          </a:blip>
          <a:srcRect/>
          <a:stretch>
            <a:fillRect/>
          </a:stretch>
        </p:blipFill>
        <p:spPr bwMode="auto">
          <a:xfrm>
            <a:off x="827583" y="2564904"/>
            <a:ext cx="5453289" cy="648072"/>
          </a:xfrm>
          <a:prstGeom prst="rect">
            <a:avLst/>
          </a:prstGeom>
          <a:noFill/>
        </p:spPr>
      </p:pic>
      <p:sp>
        <p:nvSpPr>
          <p:cNvPr id="25617" name="Rectangle 17"/>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5619" name="Rectangle 19"/>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5618" name="Picture 18"/>
          <p:cNvPicPr>
            <a:picLocks noChangeAspect="1" noChangeArrowheads="1"/>
          </p:cNvPicPr>
          <p:nvPr/>
        </p:nvPicPr>
        <p:blipFill>
          <a:blip r:embed="rId8" cstate="print">
            <a:clrChange>
              <a:clrFrom>
                <a:srgbClr val="FFFFFF"/>
              </a:clrFrom>
              <a:clrTo>
                <a:srgbClr val="FFFFFF">
                  <a:alpha val="0"/>
                </a:srgbClr>
              </a:clrTo>
            </a:clrChange>
          </a:blip>
          <a:srcRect/>
          <a:stretch>
            <a:fillRect/>
          </a:stretch>
        </p:blipFill>
        <p:spPr bwMode="auto">
          <a:xfrm>
            <a:off x="3995936" y="3284984"/>
            <a:ext cx="4608511" cy="370027"/>
          </a:xfrm>
          <a:prstGeom prst="rect">
            <a:avLst/>
          </a:prstGeom>
          <a:noFill/>
        </p:spPr>
      </p:pic>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99176" cy="706090"/>
          </a:xfrm>
        </p:spPr>
        <p:txBody>
          <a:bodyPr/>
          <a:lstStyle/>
          <a:p>
            <a:r>
              <a:rPr lang="ru-RU" dirty="0" smtClean="0"/>
              <a:t>Заключение</a:t>
            </a:r>
            <a:endParaRPr lang="ru-RU" dirty="0"/>
          </a:p>
        </p:txBody>
      </p:sp>
      <p:sp>
        <p:nvSpPr>
          <p:cNvPr id="3" name="Содержимое 2"/>
          <p:cNvSpPr>
            <a:spLocks noGrp="1"/>
          </p:cNvSpPr>
          <p:nvPr>
            <p:ph sz="quarter" idx="1"/>
          </p:nvPr>
        </p:nvSpPr>
        <p:spPr>
          <a:xfrm>
            <a:off x="457200" y="1412776"/>
            <a:ext cx="7787208" cy="5061176"/>
          </a:xfrm>
        </p:spPr>
        <p:txBody>
          <a:bodyPr>
            <a:normAutofit lnSpcReduction="10000"/>
          </a:bodyPr>
          <a:lstStyle/>
          <a:p>
            <a:r>
              <a:rPr lang="ru-RU" dirty="0" smtClean="0"/>
              <a:t>Разработка математических моделей и использование новых экспериментальных подходов позволили лучше узнать весь </a:t>
            </a:r>
            <a:r>
              <a:rPr lang="ru-RU" dirty="0" smtClean="0"/>
              <a:t>процесс свертывания. </a:t>
            </a:r>
            <a:r>
              <a:rPr lang="ru-RU" dirty="0" smtClean="0"/>
              <a:t>Существуют полные модели свертывания, учитывающие большинство известных реакций, но они чрезвычайно трудны для внешнего анализа. Поэтому часто используются редуцированные модели, описывающие лишь часть системы свертывания или же всю систему, но при ряде допущений. Таким редуцированным моделям присущи свои серьезные недостатки, но иногда они помогают лучше понять, что происходит в системе свертывания. </a:t>
            </a:r>
          </a:p>
          <a:p>
            <a:endParaRPr lang="ru-RU"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467600" cy="850106"/>
          </a:xfrm>
        </p:spPr>
        <p:txBody>
          <a:bodyPr>
            <a:normAutofit fontScale="90000"/>
          </a:bodyPr>
          <a:lstStyle/>
          <a:p>
            <a:r>
              <a:rPr lang="ru-RU" b="1" dirty="0" smtClean="0"/>
              <a:t>Биохимия свертывания крови</a:t>
            </a:r>
            <a:r>
              <a:rPr lang="ru-RU" dirty="0" smtClean="0"/>
              <a:t/>
            </a:r>
            <a:br>
              <a:rPr lang="ru-RU" dirty="0" smtClean="0"/>
            </a:br>
            <a:endParaRPr lang="ru-RU" dirty="0"/>
          </a:p>
        </p:txBody>
      </p:sp>
      <p:sp>
        <p:nvSpPr>
          <p:cNvPr id="3" name="Содержимое 2"/>
          <p:cNvSpPr>
            <a:spLocks noGrp="1"/>
          </p:cNvSpPr>
          <p:nvPr>
            <p:ph sz="quarter" idx="1"/>
          </p:nvPr>
        </p:nvSpPr>
        <p:spPr>
          <a:xfrm>
            <a:off x="539552" y="1052736"/>
            <a:ext cx="7385248" cy="5421216"/>
          </a:xfrm>
        </p:spPr>
        <p:txBody>
          <a:bodyPr/>
          <a:lstStyle/>
          <a:p>
            <a:r>
              <a:rPr lang="ru-RU" dirty="0" smtClean="0"/>
              <a:t>Свертывание  - сложная </a:t>
            </a:r>
            <a:r>
              <a:rPr lang="ru-RU" dirty="0" smtClean="0"/>
              <a:t>сеть ферментативных реакций в плазме крови, которая запускается при </a:t>
            </a:r>
            <a:r>
              <a:rPr lang="ru-RU" dirty="0" smtClean="0"/>
              <a:t>повреждении </a:t>
            </a:r>
            <a:r>
              <a:rPr lang="ru-RU" dirty="0" smtClean="0"/>
              <a:t>сосуда</a:t>
            </a:r>
            <a:r>
              <a:rPr lang="ru-RU" dirty="0" smtClean="0"/>
              <a:t>.</a:t>
            </a:r>
          </a:p>
          <a:p>
            <a:endParaRPr lang="ru-RU" dirty="0"/>
          </a:p>
        </p:txBody>
      </p:sp>
      <p:pic>
        <p:nvPicPr>
          <p:cNvPr id="1027" name="Picture 3" descr="E:\Fig.1.png"/>
          <p:cNvPicPr>
            <a:picLocks noChangeAspect="1" noChangeArrowheads="1"/>
          </p:cNvPicPr>
          <p:nvPr/>
        </p:nvPicPr>
        <p:blipFill>
          <a:blip r:embed="rId2" cstate="print"/>
          <a:srcRect/>
          <a:stretch>
            <a:fillRect/>
          </a:stretch>
        </p:blipFill>
        <p:spPr bwMode="auto">
          <a:xfrm>
            <a:off x="899592" y="2636912"/>
            <a:ext cx="6667500" cy="3895725"/>
          </a:xfrm>
          <a:prstGeom prst="rect">
            <a:avLst/>
          </a:prstGeom>
          <a:noFill/>
        </p:spPr>
      </p:pic>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2051" name="Picture 3" descr="E:\image037.gif"/>
          <p:cNvPicPr>
            <a:picLocks noChangeAspect="1" noChangeArrowheads="1"/>
          </p:cNvPicPr>
          <p:nvPr/>
        </p:nvPicPr>
        <p:blipFill>
          <a:blip r:embed="rId2" cstate="print"/>
          <a:srcRect/>
          <a:stretch>
            <a:fillRect/>
          </a:stretch>
        </p:blipFill>
        <p:spPr bwMode="auto">
          <a:xfrm>
            <a:off x="2123728" y="3284984"/>
            <a:ext cx="4105275" cy="3152775"/>
          </a:xfrm>
          <a:prstGeom prst="rect">
            <a:avLst/>
          </a:prstGeom>
          <a:noFill/>
        </p:spPr>
      </p:pic>
      <p:sp>
        <p:nvSpPr>
          <p:cNvPr id="3" name="Содержимое 2"/>
          <p:cNvSpPr>
            <a:spLocks noGrp="1"/>
          </p:cNvSpPr>
          <p:nvPr>
            <p:ph sz="quarter" idx="1"/>
          </p:nvPr>
        </p:nvSpPr>
        <p:spPr>
          <a:xfrm>
            <a:off x="467544" y="476672"/>
            <a:ext cx="7920880" cy="5997280"/>
          </a:xfrm>
        </p:spPr>
        <p:txBody>
          <a:bodyPr/>
          <a:lstStyle/>
          <a:p>
            <a:r>
              <a:rPr lang="ru-RU" dirty="0" smtClean="0"/>
              <a:t>В плазме постоянно присутствует фактор </a:t>
            </a:r>
            <a:r>
              <a:rPr lang="en-US" dirty="0" err="1" smtClean="0"/>
              <a:t>VIIa</a:t>
            </a:r>
            <a:r>
              <a:rPr lang="ru-RU" dirty="0" smtClean="0"/>
              <a:t>, </a:t>
            </a:r>
            <a:r>
              <a:rPr lang="ru-RU" dirty="0" err="1" smtClean="0"/>
              <a:t>сериновая</a:t>
            </a:r>
            <a:r>
              <a:rPr lang="ru-RU" dirty="0" smtClean="0"/>
              <a:t> протеаза, которая сама по себе почти не обладает ферментативной активностью. Однако когда фактор </a:t>
            </a:r>
            <a:r>
              <a:rPr lang="en-US" dirty="0" err="1" smtClean="0"/>
              <a:t>VIIa</a:t>
            </a:r>
            <a:r>
              <a:rPr lang="ru-RU" dirty="0" smtClean="0"/>
              <a:t> связывается с </a:t>
            </a:r>
            <a:r>
              <a:rPr lang="en-US" dirty="0" smtClean="0"/>
              <a:t>TF</a:t>
            </a:r>
            <a:r>
              <a:rPr lang="ru-RU" dirty="0" smtClean="0"/>
              <a:t>, образуется комплекс внешней </a:t>
            </a:r>
            <a:r>
              <a:rPr lang="ru-RU" dirty="0" err="1" smtClean="0"/>
              <a:t>теназы</a:t>
            </a:r>
            <a:r>
              <a:rPr lang="ru-RU" dirty="0" smtClean="0"/>
              <a:t> (</a:t>
            </a:r>
            <a:r>
              <a:rPr lang="en-US" dirty="0" err="1" smtClean="0"/>
              <a:t>VIIa</a:t>
            </a:r>
            <a:r>
              <a:rPr lang="ru-RU" dirty="0" smtClean="0"/>
              <a:t>-</a:t>
            </a:r>
            <a:r>
              <a:rPr lang="en-US" dirty="0" smtClean="0"/>
              <a:t>TF</a:t>
            </a:r>
            <a:r>
              <a:rPr lang="ru-RU" dirty="0" smtClean="0"/>
              <a:t>), который обладает мощной ферментативной активностью и способен активировать факторы </a:t>
            </a:r>
            <a:r>
              <a:rPr lang="en-US" dirty="0" smtClean="0"/>
              <a:t>IX</a:t>
            </a:r>
            <a:r>
              <a:rPr lang="ru-RU" dirty="0" smtClean="0"/>
              <a:t> и  </a:t>
            </a:r>
            <a:r>
              <a:rPr lang="en-US" dirty="0" smtClean="0"/>
              <a:t>X</a:t>
            </a:r>
            <a:r>
              <a:rPr lang="ru-RU" dirty="0" smtClean="0"/>
              <a:t>. </a:t>
            </a:r>
            <a:endParaRPr lang="ru-RU"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539552" y="692696"/>
            <a:ext cx="7385248" cy="5781256"/>
          </a:xfrm>
        </p:spPr>
        <p:txBody>
          <a:bodyPr/>
          <a:lstStyle/>
          <a:p>
            <a:r>
              <a:rPr lang="ru-RU" dirty="0" smtClean="0"/>
              <a:t>Роль </a:t>
            </a:r>
            <a:r>
              <a:rPr lang="ru-RU" dirty="0" smtClean="0"/>
              <a:t>всех реакций</a:t>
            </a:r>
            <a:r>
              <a:rPr lang="ru-RU" dirty="0" smtClean="0"/>
              <a:t> </a:t>
            </a:r>
            <a:r>
              <a:rPr lang="ru-RU" dirty="0" smtClean="0"/>
              <a:t>свертывания  — </a:t>
            </a:r>
            <a:r>
              <a:rPr lang="ru-RU" dirty="0" smtClean="0"/>
              <a:t>исключительно регуляторная: обеспечить превращение фибриногена в фибрин только в нужном месте и в нужное </a:t>
            </a:r>
            <a:r>
              <a:rPr lang="ru-RU" dirty="0" smtClean="0"/>
              <a:t>время,  </a:t>
            </a:r>
            <a:r>
              <a:rPr lang="ru-RU" dirty="0" smtClean="0"/>
              <a:t>который затем </a:t>
            </a:r>
            <a:r>
              <a:rPr lang="ru-RU" dirty="0" err="1" smtClean="0"/>
              <a:t>полимеризуется</a:t>
            </a:r>
            <a:r>
              <a:rPr lang="ru-RU" dirty="0" smtClean="0"/>
              <a:t> в сетку. </a:t>
            </a:r>
          </a:p>
          <a:p>
            <a:endParaRPr lang="ru-RU" dirty="0"/>
          </a:p>
        </p:txBody>
      </p:sp>
      <p:pic>
        <p:nvPicPr>
          <p:cNvPr id="3074" name="Picture 2" descr="E:\Fig.2 (1).jpg"/>
          <p:cNvPicPr>
            <a:picLocks noChangeAspect="1" noChangeArrowheads="1"/>
          </p:cNvPicPr>
          <p:nvPr/>
        </p:nvPicPr>
        <p:blipFill>
          <a:blip r:embed="rId2" cstate="print"/>
          <a:srcRect/>
          <a:stretch>
            <a:fillRect/>
          </a:stretch>
        </p:blipFill>
        <p:spPr bwMode="auto">
          <a:xfrm>
            <a:off x="1043608" y="2852936"/>
            <a:ext cx="5976664" cy="3490372"/>
          </a:xfrm>
          <a:prstGeom prst="rect">
            <a:avLst/>
          </a:prstGeom>
          <a:noFill/>
        </p:spPr>
      </p:pic>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098" name="Picture 2" descr="E:\novoseven.jpg"/>
          <p:cNvPicPr>
            <a:picLocks noGrp="1" noChangeAspect="1" noChangeArrowheads="1"/>
          </p:cNvPicPr>
          <p:nvPr>
            <p:ph sz="quarter" idx="1"/>
          </p:nvPr>
        </p:nvPicPr>
        <p:blipFill>
          <a:blip r:embed="rId2" cstate="print"/>
          <a:srcRect/>
          <a:stretch>
            <a:fillRect/>
          </a:stretch>
        </p:blipFill>
        <p:spPr bwMode="auto">
          <a:xfrm>
            <a:off x="1619672" y="332656"/>
            <a:ext cx="5622973" cy="6093296"/>
          </a:xfrm>
          <a:prstGeom prst="rect">
            <a:avLst/>
          </a:prstGeom>
          <a:noFill/>
        </p:spPr>
      </p:pic>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7355160" cy="850106"/>
          </a:xfrm>
        </p:spPr>
        <p:txBody>
          <a:bodyPr>
            <a:normAutofit fontScale="90000"/>
          </a:bodyPr>
          <a:lstStyle/>
          <a:p>
            <a:r>
              <a:rPr lang="ru-RU" b="1" dirty="0" smtClean="0"/>
              <a:t>Клеточные мембраны</a:t>
            </a:r>
            <a:r>
              <a:rPr lang="ru-RU" dirty="0" smtClean="0"/>
              <a:t/>
            </a:r>
            <a:br>
              <a:rPr lang="ru-RU" dirty="0" smtClean="0"/>
            </a:br>
            <a:endParaRPr lang="ru-RU" dirty="0"/>
          </a:p>
        </p:txBody>
      </p:sp>
      <p:sp>
        <p:nvSpPr>
          <p:cNvPr id="3" name="Содержимое 2"/>
          <p:cNvSpPr>
            <a:spLocks noGrp="1"/>
          </p:cNvSpPr>
          <p:nvPr>
            <p:ph sz="quarter" idx="1"/>
          </p:nvPr>
        </p:nvSpPr>
        <p:spPr>
          <a:xfrm>
            <a:off x="323528" y="764704"/>
            <a:ext cx="8496944" cy="5709248"/>
          </a:xfrm>
        </p:spPr>
        <p:txBody>
          <a:bodyPr/>
          <a:lstStyle/>
          <a:p>
            <a:r>
              <a:rPr lang="ru-RU" dirty="0" smtClean="0"/>
              <a:t>В </a:t>
            </a:r>
            <a:r>
              <a:rPr lang="ru-RU" dirty="0" smtClean="0"/>
              <a:t>составе мембран обнаруживаются липиды трех классов, но для свертывания крови среди них наиболее важны </a:t>
            </a:r>
            <a:r>
              <a:rPr lang="ru-RU" dirty="0" err="1" smtClean="0"/>
              <a:t>глицерофосфолипиды</a:t>
            </a:r>
            <a:r>
              <a:rPr lang="ru-RU" dirty="0" smtClean="0"/>
              <a:t>, в частности </a:t>
            </a:r>
            <a:r>
              <a:rPr lang="ru-RU" dirty="0" err="1" smtClean="0"/>
              <a:t>фосфатидилхолин</a:t>
            </a:r>
            <a:r>
              <a:rPr lang="ru-RU" dirty="0" smtClean="0"/>
              <a:t>, </a:t>
            </a:r>
            <a:r>
              <a:rPr lang="ru-RU" dirty="0" err="1" smtClean="0"/>
              <a:t>фосфатидилэтаноламин</a:t>
            </a:r>
            <a:r>
              <a:rPr lang="ru-RU" dirty="0" smtClean="0"/>
              <a:t> и </a:t>
            </a:r>
            <a:r>
              <a:rPr lang="ru-RU" dirty="0" err="1" smtClean="0"/>
              <a:t>фосфатидилсерин</a:t>
            </a:r>
            <a:r>
              <a:rPr lang="ru-RU" dirty="0" smtClean="0"/>
              <a:t>, упакованный в </a:t>
            </a:r>
            <a:r>
              <a:rPr lang="ru-RU" dirty="0" err="1" smtClean="0"/>
              <a:t>бислой</a:t>
            </a:r>
            <a:r>
              <a:rPr lang="ru-RU" dirty="0" smtClean="0"/>
              <a:t>, состоящий из двух листков: внутреннего и наружного</a:t>
            </a:r>
            <a:r>
              <a:rPr lang="ru-RU" dirty="0" smtClean="0"/>
              <a:t>.</a:t>
            </a:r>
          </a:p>
          <a:p>
            <a:endParaRPr lang="ru-RU" dirty="0"/>
          </a:p>
        </p:txBody>
      </p:sp>
      <p:pic>
        <p:nvPicPr>
          <p:cNvPr id="5122" name="Picture 2" descr="E:\09010201.gif"/>
          <p:cNvPicPr>
            <a:picLocks noChangeAspect="1" noChangeArrowheads="1"/>
          </p:cNvPicPr>
          <p:nvPr/>
        </p:nvPicPr>
        <p:blipFill>
          <a:blip r:embed="rId2" cstate="print"/>
          <a:srcRect/>
          <a:stretch>
            <a:fillRect/>
          </a:stretch>
        </p:blipFill>
        <p:spPr bwMode="auto">
          <a:xfrm>
            <a:off x="251520" y="3429000"/>
            <a:ext cx="5280586" cy="2880320"/>
          </a:xfrm>
          <a:prstGeom prst="rect">
            <a:avLst/>
          </a:prstGeom>
          <a:noFill/>
        </p:spPr>
      </p:pic>
      <p:pic>
        <p:nvPicPr>
          <p:cNvPr id="5123" name="Picture 3" descr="E:\image021.jpg"/>
          <p:cNvPicPr>
            <a:picLocks noChangeAspect="1" noChangeArrowheads="1"/>
          </p:cNvPicPr>
          <p:nvPr/>
        </p:nvPicPr>
        <p:blipFill>
          <a:blip r:embed="rId3" cstate="print"/>
          <a:srcRect/>
          <a:stretch>
            <a:fillRect/>
          </a:stretch>
        </p:blipFill>
        <p:spPr bwMode="auto">
          <a:xfrm>
            <a:off x="5652120" y="3645024"/>
            <a:ext cx="3116555" cy="2088232"/>
          </a:xfrm>
          <a:prstGeom prst="rect">
            <a:avLst/>
          </a:prstGeom>
          <a:noFill/>
        </p:spPr>
      </p:pic>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Содержимое 2"/>
          <p:cNvSpPr>
            <a:spLocks noGrp="1"/>
          </p:cNvSpPr>
          <p:nvPr>
            <p:ph sz="quarter" idx="1"/>
          </p:nvPr>
        </p:nvSpPr>
        <p:spPr>
          <a:xfrm>
            <a:off x="395536" y="260648"/>
            <a:ext cx="8064896" cy="6213304"/>
          </a:xfrm>
        </p:spPr>
        <p:txBody>
          <a:bodyPr/>
          <a:lstStyle/>
          <a:p>
            <a:r>
              <a:rPr lang="ru-RU" dirty="0" smtClean="0"/>
              <a:t>Один из наиболее важных для инициирования процесса свертывания крови </a:t>
            </a:r>
            <a:r>
              <a:rPr lang="ru-RU" dirty="0" smtClean="0"/>
              <a:t>белков - тканевый фактор -  относится </a:t>
            </a:r>
            <a:r>
              <a:rPr lang="ru-RU" dirty="0" smtClean="0"/>
              <a:t>к числу интегральных, так как пронзает мембрану насквозь и прикрепляется к ней и изнутри и в толще мембраны за счет гидрофобных взаимодействий. </a:t>
            </a:r>
            <a:endParaRPr lang="ru-RU" dirty="0"/>
          </a:p>
        </p:txBody>
      </p:sp>
      <p:pic>
        <p:nvPicPr>
          <p:cNvPr id="6146" name="Picture 2" descr="E:\citoplazma.jpg"/>
          <p:cNvPicPr>
            <a:picLocks noChangeAspect="1" noChangeArrowheads="1"/>
          </p:cNvPicPr>
          <p:nvPr/>
        </p:nvPicPr>
        <p:blipFill>
          <a:blip r:embed="rId2" cstate="print"/>
          <a:srcRect/>
          <a:stretch>
            <a:fillRect/>
          </a:stretch>
        </p:blipFill>
        <p:spPr bwMode="auto">
          <a:xfrm>
            <a:off x="611560" y="2852936"/>
            <a:ext cx="3826711" cy="2592288"/>
          </a:xfrm>
          <a:prstGeom prst="rect">
            <a:avLst/>
          </a:prstGeom>
          <a:noFill/>
        </p:spPr>
      </p:pic>
      <p:sp>
        <p:nvSpPr>
          <p:cNvPr id="6" name="TextBox 5"/>
          <p:cNvSpPr txBox="1"/>
          <p:nvPr/>
        </p:nvSpPr>
        <p:spPr>
          <a:xfrm>
            <a:off x="4572000" y="2780928"/>
            <a:ext cx="4032448" cy="2954655"/>
          </a:xfrm>
          <a:prstGeom prst="rect">
            <a:avLst/>
          </a:prstGeom>
          <a:noFill/>
        </p:spPr>
        <p:txBody>
          <a:bodyPr wrap="square" rtlCol="0">
            <a:spAutoFit/>
          </a:bodyPr>
          <a:lstStyle/>
          <a:p>
            <a:r>
              <a:rPr lang="ru-RU" sz="2400" dirty="0" smtClean="0"/>
              <a:t>Для  </a:t>
            </a:r>
            <a:r>
              <a:rPr lang="ru-RU" sz="2400" dirty="0"/>
              <a:t>начала свертывания крови необходимо нарушение исходной асимметрии фосфолипидного состава </a:t>
            </a:r>
            <a:r>
              <a:rPr lang="ru-RU" sz="2400" dirty="0" err="1"/>
              <a:t>нативных</a:t>
            </a:r>
            <a:r>
              <a:rPr lang="ru-RU" sz="2400" dirty="0"/>
              <a:t>  клеточных мембран.</a:t>
            </a:r>
          </a:p>
          <a:p>
            <a:endParaRPr lang="ru-RU"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457200" y="274638"/>
            <a:ext cx="8075240" cy="1143000"/>
          </a:xfrm>
        </p:spPr>
        <p:txBody>
          <a:bodyPr>
            <a:normAutofit fontScale="90000"/>
          </a:bodyPr>
          <a:lstStyle/>
          <a:p>
            <a:pPr lvl="0"/>
            <a:r>
              <a:rPr lang="ru-RU" b="1" dirty="0" smtClean="0"/>
              <a:t>Математическое моделирование свертывания крови</a:t>
            </a:r>
            <a:r>
              <a:rPr lang="ru-RU" dirty="0" smtClean="0"/>
              <a:t/>
            </a:r>
            <a:br>
              <a:rPr lang="ru-RU" dirty="0" smtClean="0"/>
            </a:br>
            <a:endParaRPr lang="ru-RU" dirty="0"/>
          </a:p>
        </p:txBody>
      </p:sp>
      <p:sp>
        <p:nvSpPr>
          <p:cNvPr id="3" name="Содержимое 2"/>
          <p:cNvSpPr>
            <a:spLocks noGrp="1"/>
          </p:cNvSpPr>
          <p:nvPr>
            <p:ph sz="quarter" idx="1"/>
          </p:nvPr>
        </p:nvSpPr>
        <p:spPr>
          <a:xfrm>
            <a:off x="457200" y="1484784"/>
            <a:ext cx="8363272" cy="4989168"/>
          </a:xfrm>
        </p:spPr>
        <p:txBody>
          <a:bodyPr>
            <a:normAutofit/>
          </a:bodyPr>
          <a:lstStyle/>
          <a:p>
            <a:r>
              <a:rPr lang="ru-RU" dirty="0" smtClean="0"/>
              <a:t>Основными </a:t>
            </a:r>
            <a:r>
              <a:rPr lang="ru-RU" dirty="0" smtClean="0"/>
              <a:t>компонентами </a:t>
            </a:r>
            <a:r>
              <a:rPr lang="ru-RU" dirty="0" smtClean="0"/>
              <a:t>внешнего пути свертывания </a:t>
            </a:r>
            <a:r>
              <a:rPr lang="ru-RU" dirty="0" smtClean="0"/>
              <a:t>являются два белка – фактор </a:t>
            </a:r>
            <a:r>
              <a:rPr lang="en-US" dirty="0" err="1" smtClean="0"/>
              <a:t>VIIa</a:t>
            </a:r>
            <a:r>
              <a:rPr lang="ru-RU" dirty="0" smtClean="0"/>
              <a:t> и тканевый фактор. Комплекс </a:t>
            </a:r>
            <a:r>
              <a:rPr lang="en-US" dirty="0" err="1" smtClean="0"/>
              <a:t>VIIa</a:t>
            </a:r>
            <a:r>
              <a:rPr lang="ru-RU" dirty="0" smtClean="0"/>
              <a:t>-</a:t>
            </a:r>
            <a:r>
              <a:rPr lang="en-US" dirty="0" smtClean="0"/>
              <a:t>TF</a:t>
            </a:r>
            <a:r>
              <a:rPr lang="ru-RU" dirty="0" smtClean="0"/>
              <a:t> может быть собран на мембране фосфолипидных везикул различными путями. Возможно прямое взаимодействие </a:t>
            </a:r>
            <a:r>
              <a:rPr lang="en-US" dirty="0" err="1" smtClean="0"/>
              <a:t>VIIa</a:t>
            </a:r>
            <a:r>
              <a:rPr lang="ru-RU" dirty="0" smtClean="0"/>
              <a:t> фактора с тканевым. Также фактор </a:t>
            </a:r>
            <a:r>
              <a:rPr lang="en-US" dirty="0" err="1" smtClean="0"/>
              <a:t>VIIa</a:t>
            </a:r>
            <a:r>
              <a:rPr lang="ru-RU" dirty="0" smtClean="0"/>
              <a:t> может сначала связываться с мембраной, а только потом с </a:t>
            </a:r>
            <a:r>
              <a:rPr lang="en-US" dirty="0" smtClean="0"/>
              <a:t>TF</a:t>
            </a:r>
            <a:r>
              <a:rPr lang="ru-RU" dirty="0" smtClean="0"/>
              <a:t>. Взаимодействие этих факторов на поверхности мембраны приводит к заметному увеличению каталитической эффективности для активации факторов </a:t>
            </a:r>
            <a:r>
              <a:rPr lang="en-US" dirty="0" smtClean="0"/>
              <a:t>IX</a:t>
            </a:r>
            <a:r>
              <a:rPr lang="ru-RU" dirty="0" smtClean="0"/>
              <a:t> и  </a:t>
            </a:r>
            <a:r>
              <a:rPr lang="en-US" dirty="0" smtClean="0"/>
              <a:t>X</a:t>
            </a:r>
            <a:r>
              <a:rPr lang="ru-RU" dirty="0" smtClean="0"/>
              <a:t>. </a:t>
            </a:r>
          </a:p>
          <a:p>
            <a:endParaRPr lang="ru-RU"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Заголовок 1"/>
          <p:cNvSpPr>
            <a:spLocks noGrp="1"/>
          </p:cNvSpPr>
          <p:nvPr>
            <p:ph type="title"/>
          </p:nvPr>
        </p:nvSpPr>
        <p:spPr>
          <a:xfrm>
            <a:off x="323528" y="692696"/>
            <a:ext cx="4104456" cy="1368152"/>
          </a:xfrm>
        </p:spPr>
        <p:txBody>
          <a:bodyPr/>
          <a:lstStyle/>
          <a:p>
            <a:r>
              <a:rPr lang="ru-RU" dirty="0" smtClean="0"/>
              <a:t>прямое связывание факторов</a:t>
            </a:r>
            <a:endParaRPr lang="ru-RU" dirty="0"/>
          </a:p>
        </p:txBody>
      </p:sp>
      <p:sp>
        <p:nvSpPr>
          <p:cNvPr id="3" name="Содержимое 2"/>
          <p:cNvSpPr>
            <a:spLocks noGrp="1"/>
          </p:cNvSpPr>
          <p:nvPr>
            <p:ph sz="quarter" idx="1"/>
          </p:nvPr>
        </p:nvSpPr>
        <p:spPr>
          <a:xfrm>
            <a:off x="467544" y="2996952"/>
            <a:ext cx="7457256" cy="3477000"/>
          </a:xfrm>
        </p:spPr>
        <p:txBody>
          <a:bodyPr/>
          <a:lstStyle/>
          <a:p>
            <a:r>
              <a:rPr lang="ru-RU" dirty="0" smtClean="0"/>
              <a:t>Запишем ферментативную обратимую реакцию связывания фактора </a:t>
            </a:r>
            <a:r>
              <a:rPr lang="en-US" dirty="0" err="1" smtClean="0"/>
              <a:t>VIIa</a:t>
            </a:r>
            <a:r>
              <a:rPr lang="ru-RU" dirty="0" smtClean="0"/>
              <a:t> и тканевого фактора на поверхности мембраны</a:t>
            </a:r>
            <a:r>
              <a:rPr lang="ru-RU" dirty="0" smtClean="0"/>
              <a:t>:</a:t>
            </a:r>
          </a:p>
          <a:p>
            <a:endParaRPr lang="ru-RU" dirty="0" smtClean="0"/>
          </a:p>
          <a:p>
            <a:endParaRPr lang="ru-RU" dirty="0"/>
          </a:p>
        </p:txBody>
      </p:sp>
      <p:sp>
        <p:nvSpPr>
          <p:cNvPr id="20486" name="Rectangle 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sp>
        <p:nvSpPr>
          <p:cNvPr id="20500" name="Rectangle 20"/>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pic>
        <p:nvPicPr>
          <p:cNvPr id="20499" name="Picture 19"/>
          <p:cNvPicPr>
            <a:picLocks noChangeAspect="1" noChangeArrowheads="1"/>
          </p:cNvPicPr>
          <p:nvPr/>
        </p:nvPicPr>
        <p:blipFill>
          <a:blip r:embed="rId2" cstate="print">
            <a:clrChange>
              <a:clrFrom>
                <a:srgbClr val="FFFFFF"/>
              </a:clrFrom>
              <a:clrTo>
                <a:srgbClr val="FFFFFF">
                  <a:alpha val="0"/>
                </a:srgbClr>
              </a:clrTo>
            </a:clrChange>
          </a:blip>
          <a:srcRect/>
          <a:stretch>
            <a:fillRect/>
          </a:stretch>
        </p:blipFill>
        <p:spPr bwMode="auto">
          <a:xfrm>
            <a:off x="899592" y="4797152"/>
            <a:ext cx="4680521" cy="1379522"/>
          </a:xfrm>
          <a:prstGeom prst="rect">
            <a:avLst/>
          </a:prstGeom>
          <a:noFill/>
        </p:spPr>
      </p:pic>
      <p:sp>
        <p:nvSpPr>
          <p:cNvPr id="20506" name="Rectangle 26"/>
          <p:cNvSpPr>
            <a:spLocks noChangeArrowheads="1"/>
          </p:cNvSpPr>
          <p:nvPr/>
        </p:nvSpPr>
        <p:spPr bwMode="auto">
          <a:xfrm>
            <a:off x="0" y="0"/>
            <a:ext cx="9144000" cy="0"/>
          </a:xfrm>
          <a:prstGeom prst="rect">
            <a:avLst/>
          </a:prstGeom>
          <a:noFill/>
          <a:ln w="9525">
            <a:noFill/>
            <a:miter lim="800000"/>
            <a:headEnd/>
            <a:tailEnd/>
          </a:ln>
          <a:effectLst/>
        </p:spPr>
        <p:txBody>
          <a:bodyPr vert="horz" wrap="none" lIns="91440" tIns="45720" rIns="91440" bIns="45720" numCol="1" anchor="ctr" anchorCtr="0" compatLnSpc="1">
            <a:prstTxWarp prst="textNoShape">
              <a:avLst/>
            </a:prstTxWarp>
            <a:spAutoFit/>
          </a:bodyPr>
          <a:lstStyle/>
          <a:p>
            <a:endParaRPr lang="ru-RU"/>
          </a:p>
        </p:txBody>
      </p:sp>
      <p:grpSp>
        <p:nvGrpSpPr>
          <p:cNvPr id="20501" name="Группа 6"/>
          <p:cNvGrpSpPr>
            <a:grpSpLocks/>
          </p:cNvGrpSpPr>
          <p:nvPr/>
        </p:nvGrpSpPr>
        <p:grpSpPr bwMode="auto">
          <a:xfrm>
            <a:off x="4499992" y="980728"/>
            <a:ext cx="4029075" cy="2076450"/>
            <a:chOff x="0" y="0"/>
            <a:chExt cx="40284" cy="21502"/>
          </a:xfrm>
        </p:grpSpPr>
        <p:sp>
          <p:nvSpPr>
            <p:cNvPr id="7" name="Прямоугольник с двумя скругленными соседними углами 3"/>
            <p:cNvSpPr>
              <a:spLocks/>
            </p:cNvSpPr>
            <p:nvPr/>
          </p:nvSpPr>
          <p:spPr bwMode="auto">
            <a:xfrm>
              <a:off x="20099" y="11128"/>
              <a:ext cx="5429" cy="3359"/>
            </a:xfrm>
            <a:custGeom>
              <a:avLst/>
              <a:gdLst>
                <a:gd name="T0" fmla="*/ 55987 w 542925"/>
                <a:gd name="T1" fmla="*/ 0 h 335915"/>
                <a:gd name="T2" fmla="*/ 486938 w 542925"/>
                <a:gd name="T3" fmla="*/ 0 h 335915"/>
                <a:gd name="T4" fmla="*/ 542925 w 542925"/>
                <a:gd name="T5" fmla="*/ 55987 h 335915"/>
                <a:gd name="T6" fmla="*/ 542925 w 542925"/>
                <a:gd name="T7" fmla="*/ 335915 h 335915"/>
                <a:gd name="T8" fmla="*/ 542925 w 542925"/>
                <a:gd name="T9" fmla="*/ 335915 h 335915"/>
                <a:gd name="T10" fmla="*/ 0 w 542925"/>
                <a:gd name="T11" fmla="*/ 335915 h 335915"/>
                <a:gd name="T12" fmla="*/ 0 w 542925"/>
                <a:gd name="T13" fmla="*/ 335915 h 335915"/>
                <a:gd name="T14" fmla="*/ 0 w 542925"/>
                <a:gd name="T15" fmla="*/ 55987 h 335915"/>
                <a:gd name="T16" fmla="*/ 55987 w 542925"/>
                <a:gd name="T17" fmla="*/ 0 h 335915"/>
                <a:gd name="T18" fmla="*/ 0 60000 65536"/>
                <a:gd name="T19" fmla="*/ 0 60000 65536"/>
                <a:gd name="T20" fmla="*/ 0 60000 65536"/>
                <a:gd name="T21" fmla="*/ 0 60000 65536"/>
                <a:gd name="T22" fmla="*/ 0 60000 65536"/>
                <a:gd name="T23" fmla="*/ 0 60000 65536"/>
                <a:gd name="T24" fmla="*/ 0 60000 65536"/>
                <a:gd name="T25" fmla="*/ 0 60000 65536"/>
                <a:gd name="T26" fmla="*/ 0 60000 65536"/>
                <a:gd name="T27" fmla="*/ 0 w 542925"/>
                <a:gd name="T28" fmla="*/ 0 h 335915"/>
                <a:gd name="T29" fmla="*/ 542925 w 542925"/>
                <a:gd name="T30" fmla="*/ 335915 h 335915"/>
              </a:gdLst>
              <a:ahLst/>
              <a:cxnLst>
                <a:cxn ang="T18">
                  <a:pos x="T0" y="T1"/>
                </a:cxn>
                <a:cxn ang="T19">
                  <a:pos x="T2" y="T3"/>
                </a:cxn>
                <a:cxn ang="T20">
                  <a:pos x="T4" y="T5"/>
                </a:cxn>
                <a:cxn ang="T21">
                  <a:pos x="T6" y="T7"/>
                </a:cxn>
                <a:cxn ang="T22">
                  <a:pos x="T8" y="T9"/>
                </a:cxn>
                <a:cxn ang="T23">
                  <a:pos x="T10" y="T11"/>
                </a:cxn>
                <a:cxn ang="T24">
                  <a:pos x="T12" y="T13"/>
                </a:cxn>
                <a:cxn ang="T25">
                  <a:pos x="T14" y="T15"/>
                </a:cxn>
                <a:cxn ang="T26">
                  <a:pos x="T16" y="T17"/>
                </a:cxn>
              </a:cxnLst>
              <a:rect l="T27" t="T28" r="T29" b="T30"/>
              <a:pathLst>
                <a:path w="542925" h="335915">
                  <a:moveTo>
                    <a:pt x="55987" y="0"/>
                  </a:moveTo>
                  <a:lnTo>
                    <a:pt x="486938" y="0"/>
                  </a:lnTo>
                  <a:cubicBezTo>
                    <a:pt x="517859" y="0"/>
                    <a:pt x="542925" y="25066"/>
                    <a:pt x="542925" y="55987"/>
                  </a:cubicBezTo>
                  <a:lnTo>
                    <a:pt x="542925" y="335915"/>
                  </a:lnTo>
                  <a:lnTo>
                    <a:pt x="0" y="335915"/>
                  </a:lnTo>
                  <a:lnTo>
                    <a:pt x="0" y="55987"/>
                  </a:lnTo>
                  <a:cubicBezTo>
                    <a:pt x="0" y="25066"/>
                    <a:pt x="25066" y="0"/>
                    <a:pt x="55987" y="0"/>
                  </a:cubicBezTo>
                  <a:close/>
                </a:path>
              </a:pathLst>
            </a:custGeom>
            <a:solidFill>
              <a:srgbClr val="00B050"/>
            </a:solidFill>
            <a:ln w="19050">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dirty="0" smtClean="0">
                  <a:ln>
                    <a:noFill/>
                  </a:ln>
                  <a:solidFill>
                    <a:schemeClr val="tx1"/>
                  </a:solidFill>
                  <a:effectLst/>
                  <a:latin typeface="Calibri" pitchFamily="34" charset="0"/>
                  <a:ea typeface="Calibri" pitchFamily="34" charset="0"/>
                  <a:cs typeface="Times New Roman" pitchFamily="18" charset="0"/>
                </a:rPr>
                <a:t>TF</a:t>
              </a:r>
              <a:endParaRPr kumimoji="0" lang="en-US" sz="1800" b="0" i="0" u="none" strike="noStrike" cap="none" normalizeH="0" baseline="0" dirty="0" smtClean="0">
                <a:ln>
                  <a:noFill/>
                </a:ln>
                <a:solidFill>
                  <a:schemeClr val="tx1"/>
                </a:solidFill>
                <a:effectLst/>
                <a:latin typeface="Arial" pitchFamily="34" charset="0"/>
                <a:cs typeface="Arial" pitchFamily="34" charset="0"/>
              </a:endParaRPr>
            </a:p>
          </p:txBody>
        </p:sp>
        <p:sp>
          <p:nvSpPr>
            <p:cNvPr id="8" name="Овал 4"/>
            <p:cNvSpPr>
              <a:spLocks noChangeArrowheads="1"/>
            </p:cNvSpPr>
            <p:nvPr/>
          </p:nvSpPr>
          <p:spPr bwMode="auto">
            <a:xfrm>
              <a:off x="4830" y="0"/>
              <a:ext cx="6382" cy="3879"/>
            </a:xfrm>
            <a:prstGeom prst="ellipse">
              <a:avLst/>
            </a:prstGeom>
            <a:solidFill>
              <a:srgbClr val="4F81BD"/>
            </a:solidFill>
            <a:ln w="25400">
              <a:solidFill>
                <a:srgbClr val="243F60"/>
              </a:solidFill>
              <a:round/>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100" b="0" i="0" u="none" strike="noStrike" cap="none" normalizeH="0" baseline="0" smtClean="0">
                  <a:ln>
                    <a:noFill/>
                  </a:ln>
                  <a:solidFill>
                    <a:schemeClr val="tx1"/>
                  </a:solidFill>
                  <a:effectLst/>
                  <a:latin typeface="Calibri" pitchFamily="34" charset="0"/>
                  <a:ea typeface="Calibri" pitchFamily="34" charset="0"/>
                  <a:cs typeface="Times New Roman" pitchFamily="18" charset="0"/>
                </a:rPr>
                <a:t>VIIa</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sp>
          <p:nvSpPr>
            <p:cNvPr id="9" name="Прямая со стрелкой 5"/>
            <p:cNvSpPr>
              <a:spLocks noChangeShapeType="1"/>
            </p:cNvSpPr>
            <p:nvPr/>
          </p:nvSpPr>
          <p:spPr bwMode="auto">
            <a:xfrm>
              <a:off x="12249" y="4572"/>
              <a:ext cx="6464" cy="6553"/>
            </a:xfrm>
            <a:prstGeom prst="straightConnector1">
              <a:avLst/>
            </a:prstGeom>
            <a:noFill/>
            <a:ln w="28575">
              <a:solidFill>
                <a:srgbClr val="000000"/>
              </a:solidFill>
              <a:prstDash val="dash"/>
              <a:round/>
              <a:headEnd/>
              <a:tailEnd type="arrow" w="med" len="med"/>
            </a:ln>
          </p:spPr>
          <p:txBody>
            <a:bodyPr vert="horz" wrap="square" lIns="91440" tIns="45720" rIns="91440" bIns="45720" numCol="1" anchor="t" anchorCtr="0" compatLnSpc="1">
              <a:prstTxWarp prst="textNoShape">
                <a:avLst/>
              </a:prstTxWarp>
            </a:bodyPr>
            <a:lstStyle/>
            <a:p>
              <a:endParaRPr lang="ru-RU"/>
            </a:p>
          </p:txBody>
        </p:sp>
        <p:sp>
          <p:nvSpPr>
            <p:cNvPr id="0" name="Дуга 1"/>
            <p:cNvSpPr>
              <a:spLocks/>
            </p:cNvSpPr>
            <p:nvPr/>
          </p:nvSpPr>
          <p:spPr bwMode="auto">
            <a:xfrm>
              <a:off x="0" y="14492"/>
              <a:ext cx="40284" cy="7010"/>
            </a:xfrm>
            <a:custGeom>
              <a:avLst/>
              <a:gdLst>
                <a:gd name="T0" fmla="*/ 13080 w 4028440"/>
                <a:gd name="T1" fmla="*/ 310604 h 700962"/>
                <a:gd name="T2" fmla="*/ 2017712 w 4028440"/>
                <a:gd name="T3" fmla="*/ 1 h 700962"/>
                <a:gd name="T4" fmla="*/ 4028440 w 4028440"/>
                <a:gd name="T5" fmla="*/ 350481 h 700962"/>
                <a:gd name="T6" fmla="*/ 0 60000 65536"/>
                <a:gd name="T7" fmla="*/ 0 60000 65536"/>
                <a:gd name="T8" fmla="*/ 0 60000 65536"/>
                <a:gd name="T9" fmla="*/ 0 w 4028440"/>
                <a:gd name="T10" fmla="*/ 0 h 700962"/>
                <a:gd name="T11" fmla="*/ 4028440 w 4028440"/>
                <a:gd name="T12" fmla="*/ 700962 h 700962"/>
              </a:gdLst>
              <a:ahLst/>
              <a:cxnLst>
                <a:cxn ang="T6">
                  <a:pos x="T0" y="T1"/>
                </a:cxn>
                <a:cxn ang="T7">
                  <a:pos x="T2" y="T3"/>
                </a:cxn>
                <a:cxn ang="T8">
                  <a:pos x="T4" y="T5"/>
                </a:cxn>
              </a:cxnLst>
              <a:rect l="T9" t="T10" r="T11" b="T12"/>
              <a:pathLst>
                <a:path w="4028440" h="700962" stroke="0">
                  <a:moveTo>
                    <a:pt x="13080" y="310604"/>
                  </a:moveTo>
                  <a:cubicBezTo>
                    <a:pt x="129713" y="133394"/>
                    <a:pt x="992627" y="-308"/>
                    <a:pt x="2017712" y="1"/>
                  </a:cubicBezTo>
                  <a:cubicBezTo>
                    <a:pt x="3128770" y="336"/>
                    <a:pt x="4028440" y="157153"/>
                    <a:pt x="4028440" y="350481"/>
                  </a:cubicBezTo>
                  <a:lnTo>
                    <a:pt x="2014220" y="350481"/>
                  </a:lnTo>
                  <a:lnTo>
                    <a:pt x="13080" y="310604"/>
                  </a:lnTo>
                  <a:close/>
                </a:path>
                <a:path w="4028440" h="700962" fill="none">
                  <a:moveTo>
                    <a:pt x="13080" y="310604"/>
                  </a:moveTo>
                  <a:cubicBezTo>
                    <a:pt x="129713" y="133394"/>
                    <a:pt x="992627" y="-308"/>
                    <a:pt x="2017712" y="1"/>
                  </a:cubicBezTo>
                  <a:cubicBezTo>
                    <a:pt x="3128770" y="336"/>
                    <a:pt x="4028440" y="157153"/>
                    <a:pt x="4028440" y="350481"/>
                  </a:cubicBezTo>
                </a:path>
              </a:pathLst>
            </a:custGeom>
            <a:noFill/>
            <a:ln w="28575">
              <a:solidFill>
                <a:srgbClr val="000000"/>
              </a:solidFill>
              <a:miter lim="800000"/>
              <a:headEnd/>
              <a:tailEnd/>
            </a:ln>
          </p:spPr>
          <p:txBody>
            <a:bodyPr vert="horz" wrap="square" lIns="91440" tIns="45720" rIns="91440" bIns="45720" numCol="1" anchor="ctr" anchorCtr="0" compatLnSpc="1">
              <a:prstTxWarp prst="textNoShape">
                <a:avLst/>
              </a:prstTxWarp>
            </a:bodyPr>
            <a:lstStyle/>
            <a:p>
              <a:pPr marL="0" marR="0" lvl="0" indent="0" algn="ctr" defTabSz="914400" rtl="0" eaLnBrk="1" fontAlgn="base" latinLnBrk="0" hangingPunct="1">
                <a:lnSpc>
                  <a:spcPct val="100000"/>
                </a:lnSpc>
                <a:spcBef>
                  <a:spcPct val="0"/>
                </a:spcBef>
                <a:spcAft>
                  <a:spcPct val="0"/>
                </a:spcAft>
                <a:buClrTx/>
                <a:buSzTx/>
                <a:buFontTx/>
                <a:buNone/>
                <a:tabLst/>
              </a:pPr>
              <a:r>
                <a:rPr kumimoji="0" lang="en-US" sz="1400" b="1" i="0" u="none" strike="noStrike" cap="none" normalizeH="0" baseline="0" smtClean="0">
                  <a:ln>
                    <a:noFill/>
                  </a:ln>
                  <a:solidFill>
                    <a:schemeClr val="tx1"/>
                  </a:solidFill>
                  <a:effectLst/>
                  <a:latin typeface="Calibri" pitchFamily="34" charset="0"/>
                  <a:ea typeface="Calibri" pitchFamily="34" charset="0"/>
                  <a:cs typeface="Times New Roman" pitchFamily="18" charset="0"/>
                </a:rPr>
                <a:t>PS</a:t>
              </a:r>
              <a:endParaRPr kumimoji="0" lang="en-US" sz="1800" b="0" i="0" u="none" strike="noStrike" cap="none" normalizeH="0" baseline="0" smtClean="0">
                <a:ln>
                  <a:noFill/>
                </a:ln>
                <a:solidFill>
                  <a:schemeClr val="tx1"/>
                </a:solidFill>
                <a:effectLst/>
                <a:latin typeface="Arial" pitchFamily="34" charset="0"/>
                <a:cs typeface="Arial" pitchFamily="34" charset="0"/>
              </a:endParaRPr>
            </a:p>
          </p:txBody>
        </p:sp>
      </p:grpSp>
    </p:spTree>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Эркер">
  <a:themeElements>
    <a:clrScheme name="Метро">
      <a:dk1>
        <a:sysClr val="windowText" lastClr="000000"/>
      </a:dk1>
      <a:lt1>
        <a:sysClr val="window" lastClr="FFFFFF"/>
      </a:lt1>
      <a:dk2>
        <a:srgbClr val="4E5B6F"/>
      </a:dk2>
      <a:lt2>
        <a:srgbClr val="D6ECFF"/>
      </a:lt2>
      <a:accent1>
        <a:srgbClr val="7FD13B"/>
      </a:accent1>
      <a:accent2>
        <a:srgbClr val="EA157A"/>
      </a:accent2>
      <a:accent3>
        <a:srgbClr val="FEB80A"/>
      </a:accent3>
      <a:accent4>
        <a:srgbClr val="00ADDC"/>
      </a:accent4>
      <a:accent5>
        <a:srgbClr val="738AC8"/>
      </a:accent5>
      <a:accent6>
        <a:srgbClr val="1AB39F"/>
      </a:accent6>
      <a:hlink>
        <a:srgbClr val="EB8803"/>
      </a:hlink>
      <a:folHlink>
        <a:srgbClr val="5F7791"/>
      </a:folHlink>
    </a:clrScheme>
    <a:fontScheme name="Эркер">
      <a:majorFont>
        <a:latin typeface="Century Schoolbook"/>
        <a:ea typeface=""/>
        <a:cs typeface=""/>
        <a:font script="Jpan" typeface="ＭＳ Ｐ明朝"/>
        <a:font script="Hang" typeface="휴먼매직체"/>
        <a:font script="Hans" typeface="华文楷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entury Schoolbook"/>
        <a:ea typeface=""/>
        <a:cs typeface=""/>
        <a:font script="Jpan" typeface="ＭＳ Ｐ明朝"/>
        <a:font script="Hang" typeface="휴먼매직체"/>
        <a:font script="Hans" typeface="宋体"/>
        <a:font script="Hant" typeface="新細明體"/>
        <a:font script="Arab" typeface="Times New Roman"/>
        <a:font script="Hebr" typeface="Times New Roman"/>
        <a:font script="Thai" typeface="Kodchiang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Эркер">
      <a:fillStyleLst>
        <a:solidFill>
          <a:schemeClr val="phClr"/>
        </a:solidFill>
        <a:gradFill rotWithShape="1">
          <a:gsLst>
            <a:gs pos="0">
              <a:schemeClr val="phClr">
                <a:tint val="35000"/>
                <a:satMod val="260000"/>
              </a:schemeClr>
            </a:gs>
            <a:gs pos="30000">
              <a:schemeClr val="phClr">
                <a:tint val="38000"/>
                <a:satMod val="260000"/>
              </a:schemeClr>
            </a:gs>
            <a:gs pos="75000">
              <a:schemeClr val="phClr">
                <a:tint val="55000"/>
                <a:satMod val="255000"/>
              </a:schemeClr>
            </a:gs>
            <a:gs pos="100000">
              <a:schemeClr val="phClr">
                <a:tint val="70000"/>
                <a:satMod val="255000"/>
              </a:schemeClr>
            </a:gs>
          </a:gsLst>
          <a:path path="circle">
            <a:fillToRect l="5000" t="100000" r="120000" b="10000"/>
          </a:path>
        </a:gradFill>
        <a:gradFill rotWithShape="1">
          <a:gsLst>
            <a:gs pos="0">
              <a:schemeClr val="phClr">
                <a:shade val="63000"/>
                <a:satMod val="165000"/>
              </a:schemeClr>
            </a:gs>
            <a:gs pos="30000">
              <a:schemeClr val="phClr">
                <a:shade val="58000"/>
                <a:satMod val="165000"/>
              </a:schemeClr>
            </a:gs>
            <a:gs pos="75000">
              <a:schemeClr val="phClr">
                <a:shade val="30000"/>
                <a:satMod val="175000"/>
              </a:schemeClr>
            </a:gs>
            <a:gs pos="100000">
              <a:schemeClr val="phClr">
                <a:shade val="15000"/>
                <a:satMod val="175000"/>
              </a:schemeClr>
            </a:gs>
          </a:gsLst>
          <a:path path="circle">
            <a:fillToRect l="5000" t="100000" r="120000" b="10000"/>
          </a:path>
        </a:gradFill>
      </a:fillStyleLst>
      <a:lnStyleLst>
        <a:ln w="12700" cap="flat" cmpd="sng" algn="ctr">
          <a:solidFill>
            <a:schemeClr val="phClr">
              <a:shade val="70000"/>
              <a:satMod val="150000"/>
            </a:schemeClr>
          </a:solidFill>
          <a:prstDash val="solid"/>
        </a:ln>
        <a:ln w="25400" cap="flat" cmpd="sng" algn="ctr">
          <a:solidFill>
            <a:schemeClr val="phClr"/>
          </a:solidFill>
          <a:prstDash val="solid"/>
        </a:ln>
        <a:ln w="34925" cap="flat" cmpd="sng" algn="ctr">
          <a:solidFill>
            <a:schemeClr val="phClr"/>
          </a:solidFill>
          <a:prstDash val="solid"/>
        </a:ln>
      </a:lnStyleLst>
      <a:effectStyleLst>
        <a:effectStyle>
          <a:effectLst>
            <a:outerShdw blurRad="50800" dist="25000" dir="5400000" rotWithShape="0">
              <a:srgbClr val="000000">
                <a:alpha val="40000"/>
              </a:srgbClr>
            </a:outerShdw>
          </a:effectLst>
        </a:effectStyle>
        <a:effectStyle>
          <a:effectLst>
            <a:outerShdw blurRad="50800" dist="20000" dir="5400000" rotWithShape="0">
              <a:srgbClr val="000000">
                <a:alpha val="42000"/>
              </a:srgbClr>
            </a:outerShdw>
          </a:effectLst>
        </a:effectStyle>
        <a:effectStyle>
          <a:effectLst>
            <a:outerShdw blurRad="50800" dist="20000" dir="5400000" rotWithShape="0">
              <a:srgbClr val="000000">
                <a:alpha val="42000"/>
              </a:srgbClr>
            </a:outerShdw>
          </a:effectLst>
          <a:scene3d>
            <a:camera prst="orthographicFront">
              <a:rot lat="0" lon="0" rev="0"/>
            </a:camera>
            <a:lightRig rig="balanced" dir="t">
              <a:rot lat="0" lon="0" rev="0"/>
            </a:lightRig>
          </a:scene3d>
          <a:sp3d>
            <a:bevelT w="47625" h="69850"/>
            <a:contourClr>
              <a:schemeClr val="lt1"/>
            </a:contourClr>
          </a:sp3d>
        </a:effectStyle>
      </a:effectStyleLst>
      <a:bgFillStyleLst>
        <a:solidFill>
          <a:schemeClr val="phClr"/>
        </a:solidFill>
        <a:gradFill rotWithShape="1">
          <a:gsLst>
            <a:gs pos="0">
              <a:schemeClr val="phClr">
                <a:shade val="58000"/>
                <a:satMod val="125000"/>
              </a:schemeClr>
            </a:gs>
            <a:gs pos="40000">
              <a:schemeClr val="phClr">
                <a:tint val="90000"/>
                <a:shade val="90000"/>
                <a:satMod val="120000"/>
              </a:schemeClr>
            </a:gs>
            <a:gs pos="100000">
              <a:schemeClr val="phClr">
                <a:tint val="50000"/>
              </a:schemeClr>
            </a:gs>
          </a:gsLst>
          <a:lin ang="16200000" scaled="1"/>
        </a:gradFill>
        <a:blipFill>
          <a:blip xmlns:r="http://schemas.openxmlformats.org/officeDocument/2006/relationships" r:embed="rId1">
            <a:duotone>
              <a:schemeClr val="phClr">
                <a:shade val="80000"/>
              </a:schemeClr>
              <a:schemeClr val="phClr">
                <a:tint val="91000"/>
              </a:schemeClr>
            </a:duotone>
          </a:blip>
          <a:tile tx="0" ty="0" sx="40000" sy="50000" flip="y" algn="tl"/>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Oriel</Template>
  <TotalTime>157</TotalTime>
  <Words>336</Words>
  <Application>Microsoft Office PowerPoint</Application>
  <PresentationFormat>Экран (4:3)</PresentationFormat>
  <Paragraphs>33</Paragraphs>
  <Slides>14</Slides>
  <Notes>0</Notes>
  <HiddenSlides>0</HiddenSlides>
  <MMClips>0</MMClips>
  <ScaleCrop>false</ScaleCrop>
  <HeadingPairs>
    <vt:vector size="4" baseType="variant">
      <vt:variant>
        <vt:lpstr>Тема</vt:lpstr>
      </vt:variant>
      <vt:variant>
        <vt:i4>1</vt:i4>
      </vt:variant>
      <vt:variant>
        <vt:lpstr>Заголовки слайдов</vt:lpstr>
      </vt:variant>
      <vt:variant>
        <vt:i4>14</vt:i4>
      </vt:variant>
    </vt:vector>
  </HeadingPairs>
  <TitlesOfParts>
    <vt:vector size="15" baseType="lpstr">
      <vt:lpstr>Эркер</vt:lpstr>
      <vt:lpstr>Свертывание крови – новые механизмы самоорганизации в биологических системах </vt:lpstr>
      <vt:lpstr>Биохимия свертывания крови </vt:lpstr>
      <vt:lpstr>Слайд 3</vt:lpstr>
      <vt:lpstr>Слайд 4</vt:lpstr>
      <vt:lpstr>Слайд 5</vt:lpstr>
      <vt:lpstr>Клеточные мембраны </vt:lpstr>
      <vt:lpstr>Слайд 7</vt:lpstr>
      <vt:lpstr>Математическое моделирование свертывания крови </vt:lpstr>
      <vt:lpstr>прямое связывание факторов</vt:lpstr>
      <vt:lpstr>Слайд 10</vt:lpstr>
      <vt:lpstr>Рассмотрим второй путь - связывание VIIa с мембраной фосфолипидных везикул. </vt:lpstr>
      <vt:lpstr>Слайд 12</vt:lpstr>
      <vt:lpstr>Слайд 13</vt:lpstr>
      <vt:lpstr>Заключение</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Слайд 1</dc:title>
  <dc:creator>Пользователь Windows</dc:creator>
  <cp:lastModifiedBy>Пользователь Windows</cp:lastModifiedBy>
  <cp:revision>16</cp:revision>
  <dcterms:created xsi:type="dcterms:W3CDTF">2013-05-01T13:54:19Z</dcterms:created>
  <dcterms:modified xsi:type="dcterms:W3CDTF">2013-05-01T16:31:59Z</dcterms:modified>
</cp:coreProperties>
</file>