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81001"/>
            <a:ext cx="74676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имени М.В.Ломоносова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ФИЗИЧЕСКИЙ ФАКУЛЬТЕТ</a:t>
            </a:r>
          </a:p>
          <a:p>
            <a:pPr algn="ctr"/>
            <a:r>
              <a:rPr lang="ru-RU" sz="1600" cap="all" dirty="0" smtClean="0">
                <a:latin typeface="Times New Roman" pitchFamily="18" charset="0"/>
                <a:cs typeface="Times New Roman" pitchFamily="18" charset="0"/>
              </a:rPr>
              <a:t>Кафедра квантовой электроники.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Экспериментальные нелинейно - оптические методы исследования поверхности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Выполнил: Вишневский С.И.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Научный руководитель: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Майдыковский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А. И.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Москва  2012г.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Геометрия эксперимента при наблюдении эффекта Керра.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35759" y="2669087"/>
            <a:ext cx="7672481" cy="238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Нелинейная поляризация.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133600"/>
            <a:ext cx="198120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971800"/>
            <a:ext cx="37909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733800"/>
            <a:ext cx="5350295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4876800"/>
            <a:ext cx="285376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Схема установки для наблюдения ВГ.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93059" y="2002173"/>
            <a:ext cx="6757881" cy="3722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Образцы.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09800"/>
            <a:ext cx="3733381" cy="340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057400"/>
            <a:ext cx="44005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21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Геометрия эксперимента при наблюдении эффекта Керра.</vt:lpstr>
      <vt:lpstr>Нелинейная поляризация.</vt:lpstr>
      <vt:lpstr>Схема установки для наблюдения ВГ.</vt:lpstr>
      <vt:lpstr>Образцы.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2006-08-16T00:00:00Z</dcterms:created>
  <dcterms:modified xsi:type="dcterms:W3CDTF">2012-05-11T20:15:15Z</dcterms:modified>
</cp:coreProperties>
</file>